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msterdam Four" charset="1" panose="02000500000000000000"/>
      <p:regular r:id="rId10"/>
    </p:embeddedFont>
    <p:embeddedFont>
      <p:font typeface="Amsterdam Four Italics" charset="1" panose="02000500000000000000"/>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1.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47927" y="-736140"/>
            <a:ext cx="11864587" cy="12221739"/>
            <a:chOff x="-46990" y="-72390"/>
            <a:chExt cx="4218940" cy="4345940"/>
          </a:xfrm>
        </p:grpSpPr>
        <p:sp>
          <p:nvSpPr>
            <p:cNvPr name="Freeform 3" id="3"/>
            <p:cNvSpPr/>
            <p:nvPr/>
          </p:nvSpPr>
          <p:spPr>
            <a:xfrm flipH="false" flipV="false" rot="0">
              <a:off x="-46990" y="-72390"/>
              <a:ext cx="4218940" cy="4345940"/>
            </a:xfrm>
            <a:custGeom>
              <a:avLst/>
              <a:gdLst/>
              <a:ahLst/>
              <a:cxnLst/>
              <a:rect r="r" b="b" t="t" l="l"/>
              <a:pathLst>
                <a:path h="4345940" w="4218940">
                  <a:moveTo>
                    <a:pt x="471170" y="1262380"/>
                  </a:moveTo>
                  <a:cubicBezTo>
                    <a:pt x="436880" y="1319530"/>
                    <a:pt x="2540" y="890270"/>
                    <a:pt x="52070" y="1285240"/>
                  </a:cubicBezTo>
                  <a:cubicBezTo>
                    <a:pt x="76200" y="1479550"/>
                    <a:pt x="265430" y="1691640"/>
                    <a:pt x="421640" y="1798320"/>
                  </a:cubicBezTo>
                  <a:cubicBezTo>
                    <a:pt x="299720" y="1714500"/>
                    <a:pt x="167640" y="1772920"/>
                    <a:pt x="181610" y="1921510"/>
                  </a:cubicBezTo>
                  <a:cubicBezTo>
                    <a:pt x="190500" y="2021840"/>
                    <a:pt x="241300" y="2127250"/>
                    <a:pt x="295910" y="2209800"/>
                  </a:cubicBezTo>
                  <a:cubicBezTo>
                    <a:pt x="383540" y="2344420"/>
                    <a:pt x="510540" y="2449830"/>
                    <a:pt x="591820" y="2586990"/>
                  </a:cubicBezTo>
                  <a:cubicBezTo>
                    <a:pt x="492760" y="2482850"/>
                    <a:pt x="396240" y="2338070"/>
                    <a:pt x="266700" y="2269490"/>
                  </a:cubicBezTo>
                  <a:cubicBezTo>
                    <a:pt x="13970" y="2132330"/>
                    <a:pt x="0" y="2400300"/>
                    <a:pt x="125730" y="2548890"/>
                  </a:cubicBezTo>
                  <a:cubicBezTo>
                    <a:pt x="331470" y="2790190"/>
                    <a:pt x="524510" y="3037840"/>
                    <a:pt x="697230" y="3303270"/>
                  </a:cubicBezTo>
                  <a:cubicBezTo>
                    <a:pt x="585470" y="3135630"/>
                    <a:pt x="405130" y="2904490"/>
                    <a:pt x="229870" y="2834640"/>
                  </a:cubicBezTo>
                  <a:cubicBezTo>
                    <a:pt x="119380" y="2790190"/>
                    <a:pt x="25400" y="2879090"/>
                    <a:pt x="64770" y="2993390"/>
                  </a:cubicBezTo>
                  <a:cubicBezTo>
                    <a:pt x="115570" y="3138170"/>
                    <a:pt x="275590" y="3232150"/>
                    <a:pt x="369570" y="3346450"/>
                  </a:cubicBezTo>
                  <a:cubicBezTo>
                    <a:pt x="317500" y="3276600"/>
                    <a:pt x="207010" y="3422650"/>
                    <a:pt x="208280" y="3470910"/>
                  </a:cubicBezTo>
                  <a:cubicBezTo>
                    <a:pt x="210820" y="3557270"/>
                    <a:pt x="307340" y="3683000"/>
                    <a:pt x="350520" y="3755390"/>
                  </a:cubicBezTo>
                  <a:cubicBezTo>
                    <a:pt x="468630" y="3950970"/>
                    <a:pt x="617220" y="4137660"/>
                    <a:pt x="811530" y="4260849"/>
                  </a:cubicBezTo>
                  <a:cubicBezTo>
                    <a:pt x="944880" y="4345940"/>
                    <a:pt x="1061720" y="4173220"/>
                    <a:pt x="982980" y="4057649"/>
                  </a:cubicBezTo>
                  <a:cubicBezTo>
                    <a:pt x="1023620" y="4075429"/>
                    <a:pt x="1143000" y="3944620"/>
                    <a:pt x="1135380" y="3935729"/>
                  </a:cubicBezTo>
                  <a:cubicBezTo>
                    <a:pt x="1226820" y="4052570"/>
                    <a:pt x="1264920" y="4057649"/>
                    <a:pt x="1412240" y="4044949"/>
                  </a:cubicBezTo>
                  <a:cubicBezTo>
                    <a:pt x="1466850" y="4112259"/>
                    <a:pt x="1532890" y="4188459"/>
                    <a:pt x="1625600" y="4193540"/>
                  </a:cubicBezTo>
                  <a:cubicBezTo>
                    <a:pt x="2084070" y="4183380"/>
                    <a:pt x="1286510" y="3215640"/>
                    <a:pt x="1215390" y="3027680"/>
                  </a:cubicBezTo>
                  <a:cubicBezTo>
                    <a:pt x="1452880" y="3375660"/>
                    <a:pt x="1739900" y="3682999"/>
                    <a:pt x="1988820" y="4020820"/>
                  </a:cubicBezTo>
                  <a:cubicBezTo>
                    <a:pt x="2045970" y="4098290"/>
                    <a:pt x="2104390" y="4218940"/>
                    <a:pt x="2202180" y="4251960"/>
                  </a:cubicBezTo>
                  <a:cubicBezTo>
                    <a:pt x="2324100" y="4292600"/>
                    <a:pt x="2424430" y="4156710"/>
                    <a:pt x="2363470" y="4048760"/>
                  </a:cubicBezTo>
                  <a:cubicBezTo>
                    <a:pt x="2256790" y="3844290"/>
                    <a:pt x="2119630" y="3653790"/>
                    <a:pt x="2009140" y="3453130"/>
                  </a:cubicBezTo>
                  <a:cubicBezTo>
                    <a:pt x="2127250" y="3590290"/>
                    <a:pt x="2233930" y="3810000"/>
                    <a:pt x="2438400" y="3826510"/>
                  </a:cubicBezTo>
                  <a:cubicBezTo>
                    <a:pt x="2622550" y="3840480"/>
                    <a:pt x="2559050" y="3591560"/>
                    <a:pt x="2567940" y="3590290"/>
                  </a:cubicBezTo>
                  <a:cubicBezTo>
                    <a:pt x="2701290" y="3569970"/>
                    <a:pt x="2830830" y="3569970"/>
                    <a:pt x="2796540" y="3401060"/>
                  </a:cubicBezTo>
                  <a:cubicBezTo>
                    <a:pt x="2874010" y="3473450"/>
                    <a:pt x="2926080" y="3596640"/>
                    <a:pt x="3031490" y="3630930"/>
                  </a:cubicBezTo>
                  <a:cubicBezTo>
                    <a:pt x="3112770" y="3657600"/>
                    <a:pt x="3216910" y="3620770"/>
                    <a:pt x="3234690" y="3530600"/>
                  </a:cubicBezTo>
                  <a:cubicBezTo>
                    <a:pt x="3239770" y="3506470"/>
                    <a:pt x="3214370" y="3356610"/>
                    <a:pt x="3181350" y="3357880"/>
                  </a:cubicBezTo>
                  <a:cubicBezTo>
                    <a:pt x="3365500" y="3360420"/>
                    <a:pt x="3393440" y="3202940"/>
                    <a:pt x="3310890" y="3064510"/>
                  </a:cubicBezTo>
                  <a:cubicBezTo>
                    <a:pt x="3088640" y="2594610"/>
                    <a:pt x="2830830" y="2141220"/>
                    <a:pt x="2542540" y="1708150"/>
                  </a:cubicBezTo>
                  <a:cubicBezTo>
                    <a:pt x="2693670" y="1934210"/>
                    <a:pt x="2880360" y="2142490"/>
                    <a:pt x="3039110" y="2363470"/>
                  </a:cubicBezTo>
                  <a:cubicBezTo>
                    <a:pt x="3188970" y="2571749"/>
                    <a:pt x="3319780" y="2811780"/>
                    <a:pt x="3496310" y="2997199"/>
                  </a:cubicBezTo>
                  <a:cubicBezTo>
                    <a:pt x="3591560" y="3097529"/>
                    <a:pt x="3801110" y="3129279"/>
                    <a:pt x="3808730" y="2942589"/>
                  </a:cubicBezTo>
                  <a:cubicBezTo>
                    <a:pt x="3821430" y="2679699"/>
                    <a:pt x="3661410" y="2473959"/>
                    <a:pt x="3561080" y="2247899"/>
                  </a:cubicBezTo>
                  <a:cubicBezTo>
                    <a:pt x="3646170" y="2368549"/>
                    <a:pt x="3738880" y="2613659"/>
                    <a:pt x="3929380" y="2579370"/>
                  </a:cubicBezTo>
                  <a:cubicBezTo>
                    <a:pt x="4022090" y="2562859"/>
                    <a:pt x="4041140" y="2480309"/>
                    <a:pt x="4019550" y="2399030"/>
                  </a:cubicBezTo>
                  <a:cubicBezTo>
                    <a:pt x="3934460" y="2068830"/>
                    <a:pt x="3749040" y="1775460"/>
                    <a:pt x="3572510" y="1488440"/>
                  </a:cubicBezTo>
                  <a:cubicBezTo>
                    <a:pt x="3573780" y="1487170"/>
                    <a:pt x="3575050" y="1487170"/>
                    <a:pt x="3575050" y="1485900"/>
                  </a:cubicBezTo>
                  <a:cubicBezTo>
                    <a:pt x="3924300" y="1875790"/>
                    <a:pt x="4218940" y="1794510"/>
                    <a:pt x="3967480" y="1244600"/>
                  </a:cubicBezTo>
                  <a:cubicBezTo>
                    <a:pt x="3884930" y="1032510"/>
                    <a:pt x="3774440" y="576580"/>
                    <a:pt x="3503930" y="524510"/>
                  </a:cubicBezTo>
                  <a:cubicBezTo>
                    <a:pt x="3398520" y="504190"/>
                    <a:pt x="3241040" y="591820"/>
                    <a:pt x="3299460" y="716280"/>
                  </a:cubicBezTo>
                  <a:cubicBezTo>
                    <a:pt x="3322320" y="763270"/>
                    <a:pt x="3357880" y="855980"/>
                    <a:pt x="3394710" y="892810"/>
                  </a:cubicBezTo>
                  <a:cubicBezTo>
                    <a:pt x="3102610" y="629920"/>
                    <a:pt x="2857500" y="184150"/>
                    <a:pt x="2454910" y="86360"/>
                  </a:cubicBezTo>
                  <a:cubicBezTo>
                    <a:pt x="2346960" y="78740"/>
                    <a:pt x="2291080" y="193040"/>
                    <a:pt x="2322830" y="285750"/>
                  </a:cubicBezTo>
                  <a:cubicBezTo>
                    <a:pt x="2227580" y="205740"/>
                    <a:pt x="2061210" y="0"/>
                    <a:pt x="1915160" y="96520"/>
                  </a:cubicBezTo>
                  <a:cubicBezTo>
                    <a:pt x="1826260" y="158750"/>
                    <a:pt x="1870710" y="308610"/>
                    <a:pt x="1921510" y="377190"/>
                  </a:cubicBezTo>
                  <a:cubicBezTo>
                    <a:pt x="2254250" y="826770"/>
                    <a:pt x="2586990" y="1276350"/>
                    <a:pt x="2919730" y="1725930"/>
                  </a:cubicBezTo>
                  <a:cubicBezTo>
                    <a:pt x="2574290" y="1272540"/>
                    <a:pt x="2193290" y="834390"/>
                    <a:pt x="1780540" y="440690"/>
                  </a:cubicBezTo>
                  <a:cubicBezTo>
                    <a:pt x="1672590" y="341630"/>
                    <a:pt x="1424940" y="15240"/>
                    <a:pt x="1249680" y="135890"/>
                  </a:cubicBezTo>
                  <a:cubicBezTo>
                    <a:pt x="1016000" y="295910"/>
                    <a:pt x="1503680" y="732790"/>
                    <a:pt x="1602740" y="854710"/>
                  </a:cubicBezTo>
                  <a:cubicBezTo>
                    <a:pt x="1758950" y="1054100"/>
                    <a:pt x="1918970" y="1253490"/>
                    <a:pt x="2057400" y="1464310"/>
                  </a:cubicBezTo>
                  <a:cubicBezTo>
                    <a:pt x="1823720" y="1223010"/>
                    <a:pt x="1275080" y="469900"/>
                    <a:pt x="984250" y="419100"/>
                  </a:cubicBezTo>
                  <a:cubicBezTo>
                    <a:pt x="770890" y="407670"/>
                    <a:pt x="869950" y="675640"/>
                    <a:pt x="955040" y="769620"/>
                  </a:cubicBezTo>
                  <a:cubicBezTo>
                    <a:pt x="855980" y="683260"/>
                    <a:pt x="740410" y="622300"/>
                    <a:pt x="646430" y="727710"/>
                  </a:cubicBezTo>
                  <a:cubicBezTo>
                    <a:pt x="615950" y="762000"/>
                    <a:pt x="595630" y="906780"/>
                    <a:pt x="655320" y="929640"/>
                  </a:cubicBezTo>
                  <a:cubicBezTo>
                    <a:pt x="427990" y="844550"/>
                    <a:pt x="520700" y="1178560"/>
                    <a:pt x="471170" y="1262380"/>
                  </a:cubicBezTo>
                  <a:close/>
                </a:path>
              </a:pathLst>
            </a:custGeom>
            <a:solidFill>
              <a:srgbClr val="000000">
                <a:alpha val="0"/>
              </a:srgbClr>
            </a:solidFill>
            <a:ln w="12700">
              <a:solidFill>
                <a:srgbClr val="000000"/>
              </a:solidFill>
            </a:ln>
          </p:spPr>
        </p:sp>
      </p:grpSp>
      <p:sp>
        <p:nvSpPr>
          <p:cNvPr name="Freeform 4" id="4"/>
          <p:cNvSpPr/>
          <p:nvPr/>
        </p:nvSpPr>
        <p:spPr>
          <a:xfrm flipH="false" flipV="true" rot="3401948">
            <a:off x="-573621" y="7494835"/>
            <a:ext cx="3204643" cy="3882277"/>
          </a:xfrm>
          <a:custGeom>
            <a:avLst/>
            <a:gdLst/>
            <a:ahLst/>
            <a:cxnLst/>
            <a:rect r="r" b="b" t="t" l="l"/>
            <a:pathLst>
              <a:path h="3882277" w="3204643">
                <a:moveTo>
                  <a:pt x="0" y="3882277"/>
                </a:moveTo>
                <a:lnTo>
                  <a:pt x="3204642" y="3882277"/>
                </a:lnTo>
                <a:lnTo>
                  <a:pt x="3204642" y="0"/>
                </a:lnTo>
                <a:lnTo>
                  <a:pt x="0" y="0"/>
                </a:lnTo>
                <a:lnTo>
                  <a:pt x="0" y="388227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8200327" y="-583740"/>
            <a:ext cx="11864587" cy="12221739"/>
            <a:chOff x="-46990" y="-72390"/>
            <a:chExt cx="4218940" cy="4345940"/>
          </a:xfrm>
        </p:grpSpPr>
        <p:sp>
          <p:nvSpPr>
            <p:cNvPr name="Freeform 6" id="6"/>
            <p:cNvSpPr/>
            <p:nvPr/>
          </p:nvSpPr>
          <p:spPr>
            <a:xfrm flipH="false" flipV="false" rot="0">
              <a:off x="-46990" y="-72390"/>
              <a:ext cx="4218940" cy="4345940"/>
            </a:xfrm>
            <a:custGeom>
              <a:avLst/>
              <a:gdLst/>
              <a:ahLst/>
              <a:cxnLst/>
              <a:rect r="r" b="b" t="t" l="l"/>
              <a:pathLst>
                <a:path h="4345940" w="4218940">
                  <a:moveTo>
                    <a:pt x="471170" y="1262380"/>
                  </a:moveTo>
                  <a:cubicBezTo>
                    <a:pt x="436880" y="1319530"/>
                    <a:pt x="2540" y="890270"/>
                    <a:pt x="52070" y="1285240"/>
                  </a:cubicBezTo>
                  <a:cubicBezTo>
                    <a:pt x="76200" y="1479550"/>
                    <a:pt x="265430" y="1691640"/>
                    <a:pt x="421640" y="1798320"/>
                  </a:cubicBezTo>
                  <a:cubicBezTo>
                    <a:pt x="299720" y="1714500"/>
                    <a:pt x="167640" y="1772920"/>
                    <a:pt x="181610" y="1921510"/>
                  </a:cubicBezTo>
                  <a:cubicBezTo>
                    <a:pt x="190500" y="2021840"/>
                    <a:pt x="241300" y="2127250"/>
                    <a:pt x="295910" y="2209800"/>
                  </a:cubicBezTo>
                  <a:cubicBezTo>
                    <a:pt x="383540" y="2344420"/>
                    <a:pt x="510540" y="2449830"/>
                    <a:pt x="591820" y="2586990"/>
                  </a:cubicBezTo>
                  <a:cubicBezTo>
                    <a:pt x="492760" y="2482850"/>
                    <a:pt x="396240" y="2338070"/>
                    <a:pt x="266700" y="2269490"/>
                  </a:cubicBezTo>
                  <a:cubicBezTo>
                    <a:pt x="13970" y="2132330"/>
                    <a:pt x="0" y="2400300"/>
                    <a:pt x="125730" y="2548890"/>
                  </a:cubicBezTo>
                  <a:cubicBezTo>
                    <a:pt x="331470" y="2790190"/>
                    <a:pt x="524510" y="3037840"/>
                    <a:pt x="697230" y="3303270"/>
                  </a:cubicBezTo>
                  <a:cubicBezTo>
                    <a:pt x="585470" y="3135630"/>
                    <a:pt x="405130" y="2904490"/>
                    <a:pt x="229870" y="2834640"/>
                  </a:cubicBezTo>
                  <a:cubicBezTo>
                    <a:pt x="119380" y="2790190"/>
                    <a:pt x="25400" y="2879090"/>
                    <a:pt x="64770" y="2993390"/>
                  </a:cubicBezTo>
                  <a:cubicBezTo>
                    <a:pt x="115570" y="3138170"/>
                    <a:pt x="275590" y="3232150"/>
                    <a:pt x="369570" y="3346450"/>
                  </a:cubicBezTo>
                  <a:cubicBezTo>
                    <a:pt x="317500" y="3276600"/>
                    <a:pt x="207010" y="3422650"/>
                    <a:pt x="208280" y="3470910"/>
                  </a:cubicBezTo>
                  <a:cubicBezTo>
                    <a:pt x="210820" y="3557270"/>
                    <a:pt x="307340" y="3683000"/>
                    <a:pt x="350520" y="3755390"/>
                  </a:cubicBezTo>
                  <a:cubicBezTo>
                    <a:pt x="468630" y="3950970"/>
                    <a:pt x="617220" y="4137660"/>
                    <a:pt x="811530" y="4260849"/>
                  </a:cubicBezTo>
                  <a:cubicBezTo>
                    <a:pt x="944880" y="4345940"/>
                    <a:pt x="1061720" y="4173220"/>
                    <a:pt x="982980" y="4057649"/>
                  </a:cubicBezTo>
                  <a:cubicBezTo>
                    <a:pt x="1023620" y="4075429"/>
                    <a:pt x="1143000" y="3944620"/>
                    <a:pt x="1135380" y="3935729"/>
                  </a:cubicBezTo>
                  <a:cubicBezTo>
                    <a:pt x="1226820" y="4052570"/>
                    <a:pt x="1264920" y="4057649"/>
                    <a:pt x="1412240" y="4044949"/>
                  </a:cubicBezTo>
                  <a:cubicBezTo>
                    <a:pt x="1466850" y="4112259"/>
                    <a:pt x="1532890" y="4188459"/>
                    <a:pt x="1625600" y="4193540"/>
                  </a:cubicBezTo>
                  <a:cubicBezTo>
                    <a:pt x="2084070" y="4183380"/>
                    <a:pt x="1286510" y="3215640"/>
                    <a:pt x="1215390" y="3027680"/>
                  </a:cubicBezTo>
                  <a:cubicBezTo>
                    <a:pt x="1452880" y="3375660"/>
                    <a:pt x="1739900" y="3682999"/>
                    <a:pt x="1988820" y="4020820"/>
                  </a:cubicBezTo>
                  <a:cubicBezTo>
                    <a:pt x="2045970" y="4098290"/>
                    <a:pt x="2104390" y="4218940"/>
                    <a:pt x="2202180" y="4251960"/>
                  </a:cubicBezTo>
                  <a:cubicBezTo>
                    <a:pt x="2324100" y="4292600"/>
                    <a:pt x="2424430" y="4156710"/>
                    <a:pt x="2363470" y="4048760"/>
                  </a:cubicBezTo>
                  <a:cubicBezTo>
                    <a:pt x="2256790" y="3844290"/>
                    <a:pt x="2119630" y="3653790"/>
                    <a:pt x="2009140" y="3453130"/>
                  </a:cubicBezTo>
                  <a:cubicBezTo>
                    <a:pt x="2127250" y="3590290"/>
                    <a:pt x="2233930" y="3810000"/>
                    <a:pt x="2438400" y="3826510"/>
                  </a:cubicBezTo>
                  <a:cubicBezTo>
                    <a:pt x="2622550" y="3840480"/>
                    <a:pt x="2559050" y="3591560"/>
                    <a:pt x="2567940" y="3590290"/>
                  </a:cubicBezTo>
                  <a:cubicBezTo>
                    <a:pt x="2701290" y="3569970"/>
                    <a:pt x="2830830" y="3569970"/>
                    <a:pt x="2796540" y="3401060"/>
                  </a:cubicBezTo>
                  <a:cubicBezTo>
                    <a:pt x="2874010" y="3473450"/>
                    <a:pt x="2926080" y="3596640"/>
                    <a:pt x="3031490" y="3630930"/>
                  </a:cubicBezTo>
                  <a:cubicBezTo>
                    <a:pt x="3112770" y="3657600"/>
                    <a:pt x="3216910" y="3620770"/>
                    <a:pt x="3234690" y="3530600"/>
                  </a:cubicBezTo>
                  <a:cubicBezTo>
                    <a:pt x="3239770" y="3506470"/>
                    <a:pt x="3214370" y="3356610"/>
                    <a:pt x="3181350" y="3357880"/>
                  </a:cubicBezTo>
                  <a:cubicBezTo>
                    <a:pt x="3365500" y="3360420"/>
                    <a:pt x="3393440" y="3202940"/>
                    <a:pt x="3310890" y="3064510"/>
                  </a:cubicBezTo>
                  <a:cubicBezTo>
                    <a:pt x="3088640" y="2594610"/>
                    <a:pt x="2830830" y="2141220"/>
                    <a:pt x="2542540" y="1708150"/>
                  </a:cubicBezTo>
                  <a:cubicBezTo>
                    <a:pt x="2693670" y="1934210"/>
                    <a:pt x="2880360" y="2142490"/>
                    <a:pt x="3039110" y="2363470"/>
                  </a:cubicBezTo>
                  <a:cubicBezTo>
                    <a:pt x="3188970" y="2571749"/>
                    <a:pt x="3319780" y="2811780"/>
                    <a:pt x="3496310" y="2997199"/>
                  </a:cubicBezTo>
                  <a:cubicBezTo>
                    <a:pt x="3591560" y="3097529"/>
                    <a:pt x="3801110" y="3129279"/>
                    <a:pt x="3808730" y="2942589"/>
                  </a:cubicBezTo>
                  <a:cubicBezTo>
                    <a:pt x="3821430" y="2679699"/>
                    <a:pt x="3661410" y="2473959"/>
                    <a:pt x="3561080" y="2247899"/>
                  </a:cubicBezTo>
                  <a:cubicBezTo>
                    <a:pt x="3646170" y="2368549"/>
                    <a:pt x="3738880" y="2613659"/>
                    <a:pt x="3929380" y="2579370"/>
                  </a:cubicBezTo>
                  <a:cubicBezTo>
                    <a:pt x="4022090" y="2562859"/>
                    <a:pt x="4041140" y="2480309"/>
                    <a:pt x="4019550" y="2399030"/>
                  </a:cubicBezTo>
                  <a:cubicBezTo>
                    <a:pt x="3934460" y="2068830"/>
                    <a:pt x="3749040" y="1775460"/>
                    <a:pt x="3572510" y="1488440"/>
                  </a:cubicBezTo>
                  <a:cubicBezTo>
                    <a:pt x="3573780" y="1487170"/>
                    <a:pt x="3575050" y="1487170"/>
                    <a:pt x="3575050" y="1485900"/>
                  </a:cubicBezTo>
                  <a:cubicBezTo>
                    <a:pt x="3924300" y="1875790"/>
                    <a:pt x="4218940" y="1794510"/>
                    <a:pt x="3967480" y="1244600"/>
                  </a:cubicBezTo>
                  <a:cubicBezTo>
                    <a:pt x="3884930" y="1032510"/>
                    <a:pt x="3774440" y="576580"/>
                    <a:pt x="3503930" y="524510"/>
                  </a:cubicBezTo>
                  <a:cubicBezTo>
                    <a:pt x="3398520" y="504190"/>
                    <a:pt x="3241040" y="591820"/>
                    <a:pt x="3299460" y="716280"/>
                  </a:cubicBezTo>
                  <a:cubicBezTo>
                    <a:pt x="3322320" y="763270"/>
                    <a:pt x="3357880" y="855980"/>
                    <a:pt x="3394710" y="892810"/>
                  </a:cubicBezTo>
                  <a:cubicBezTo>
                    <a:pt x="3102610" y="629920"/>
                    <a:pt x="2857500" y="184150"/>
                    <a:pt x="2454910" y="86360"/>
                  </a:cubicBezTo>
                  <a:cubicBezTo>
                    <a:pt x="2346960" y="78740"/>
                    <a:pt x="2291080" y="193040"/>
                    <a:pt x="2322830" y="285750"/>
                  </a:cubicBezTo>
                  <a:cubicBezTo>
                    <a:pt x="2227580" y="205740"/>
                    <a:pt x="2061210" y="0"/>
                    <a:pt x="1915160" y="96520"/>
                  </a:cubicBezTo>
                  <a:cubicBezTo>
                    <a:pt x="1826260" y="158750"/>
                    <a:pt x="1870710" y="308610"/>
                    <a:pt x="1921510" y="377190"/>
                  </a:cubicBezTo>
                  <a:cubicBezTo>
                    <a:pt x="2254250" y="826770"/>
                    <a:pt x="2586990" y="1276350"/>
                    <a:pt x="2919730" y="1725930"/>
                  </a:cubicBezTo>
                  <a:cubicBezTo>
                    <a:pt x="2574290" y="1272540"/>
                    <a:pt x="2193290" y="834390"/>
                    <a:pt x="1780540" y="440690"/>
                  </a:cubicBezTo>
                  <a:cubicBezTo>
                    <a:pt x="1672590" y="341630"/>
                    <a:pt x="1424940" y="15240"/>
                    <a:pt x="1249680" y="135890"/>
                  </a:cubicBezTo>
                  <a:cubicBezTo>
                    <a:pt x="1016000" y="295910"/>
                    <a:pt x="1503680" y="732790"/>
                    <a:pt x="1602740" y="854710"/>
                  </a:cubicBezTo>
                  <a:cubicBezTo>
                    <a:pt x="1758950" y="1054100"/>
                    <a:pt x="1918970" y="1253490"/>
                    <a:pt x="2057400" y="1464310"/>
                  </a:cubicBezTo>
                  <a:cubicBezTo>
                    <a:pt x="1823720" y="1223010"/>
                    <a:pt x="1275080" y="469900"/>
                    <a:pt x="984250" y="419100"/>
                  </a:cubicBezTo>
                  <a:cubicBezTo>
                    <a:pt x="770890" y="407670"/>
                    <a:pt x="869950" y="675640"/>
                    <a:pt x="955040" y="769620"/>
                  </a:cubicBezTo>
                  <a:cubicBezTo>
                    <a:pt x="855980" y="683260"/>
                    <a:pt x="740410" y="622300"/>
                    <a:pt x="646430" y="727710"/>
                  </a:cubicBezTo>
                  <a:cubicBezTo>
                    <a:pt x="615950" y="762000"/>
                    <a:pt x="595630" y="906780"/>
                    <a:pt x="655320" y="929640"/>
                  </a:cubicBezTo>
                  <a:cubicBezTo>
                    <a:pt x="427990" y="844550"/>
                    <a:pt x="520700" y="1178560"/>
                    <a:pt x="471170" y="1262380"/>
                  </a:cubicBezTo>
                  <a:close/>
                </a:path>
              </a:pathLst>
            </a:custGeom>
            <a:blipFill>
              <a:blip r:embed="rId4"/>
              <a:stretch>
                <a:fillRect l="-32795" t="1718" r="-35136" b="-1718"/>
              </a:stretch>
            </a:blipFill>
          </p:spPr>
        </p:sp>
      </p:grpSp>
      <p:sp>
        <p:nvSpPr>
          <p:cNvPr name="TextBox 7" id="7"/>
          <p:cNvSpPr txBox="true"/>
          <p:nvPr/>
        </p:nvSpPr>
        <p:spPr>
          <a:xfrm rot="0">
            <a:off x="1685076" y="1586908"/>
            <a:ext cx="4954244" cy="5761598"/>
          </a:xfrm>
          <a:prstGeom prst="rect">
            <a:avLst/>
          </a:prstGeom>
        </p:spPr>
        <p:txBody>
          <a:bodyPr anchor="t" rtlCol="false" tIns="0" lIns="0" bIns="0" rIns="0">
            <a:spAutoFit/>
          </a:bodyPr>
          <a:lstStyle/>
          <a:p>
            <a:pPr algn="ctr">
              <a:lnSpc>
                <a:spcPts val="23156"/>
              </a:lnSpc>
              <a:spcBef>
                <a:spcPct val="0"/>
              </a:spcBef>
            </a:pPr>
            <a:r>
              <a:rPr lang="en-US" sz="16540">
                <a:solidFill>
                  <a:srgbClr val="069D47"/>
                </a:solidFill>
                <a:latin typeface="Amsterdam Four"/>
              </a:rPr>
              <a:t>Social sip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32714" y="1157908"/>
            <a:ext cx="7738244" cy="7971184"/>
            <a:chOff x="-46990" y="-72390"/>
            <a:chExt cx="4218940" cy="4345940"/>
          </a:xfrm>
        </p:grpSpPr>
        <p:sp>
          <p:nvSpPr>
            <p:cNvPr name="Freeform 3" id="3"/>
            <p:cNvSpPr/>
            <p:nvPr/>
          </p:nvSpPr>
          <p:spPr>
            <a:xfrm flipH="false" flipV="false" rot="0">
              <a:off x="-46990" y="-72390"/>
              <a:ext cx="4218940" cy="4345940"/>
            </a:xfrm>
            <a:custGeom>
              <a:avLst/>
              <a:gdLst/>
              <a:ahLst/>
              <a:cxnLst/>
              <a:rect r="r" b="b" t="t" l="l"/>
              <a:pathLst>
                <a:path h="4345940" w="4218940">
                  <a:moveTo>
                    <a:pt x="471170" y="1262380"/>
                  </a:moveTo>
                  <a:cubicBezTo>
                    <a:pt x="436880" y="1319530"/>
                    <a:pt x="2540" y="890270"/>
                    <a:pt x="52070" y="1285240"/>
                  </a:cubicBezTo>
                  <a:cubicBezTo>
                    <a:pt x="76200" y="1479550"/>
                    <a:pt x="265430" y="1691640"/>
                    <a:pt x="421640" y="1798320"/>
                  </a:cubicBezTo>
                  <a:cubicBezTo>
                    <a:pt x="299720" y="1714500"/>
                    <a:pt x="167640" y="1772920"/>
                    <a:pt x="181610" y="1921510"/>
                  </a:cubicBezTo>
                  <a:cubicBezTo>
                    <a:pt x="190500" y="2021840"/>
                    <a:pt x="241300" y="2127250"/>
                    <a:pt x="295910" y="2209800"/>
                  </a:cubicBezTo>
                  <a:cubicBezTo>
                    <a:pt x="383540" y="2344420"/>
                    <a:pt x="510540" y="2449830"/>
                    <a:pt x="591820" y="2586990"/>
                  </a:cubicBezTo>
                  <a:cubicBezTo>
                    <a:pt x="492760" y="2482850"/>
                    <a:pt x="396240" y="2338070"/>
                    <a:pt x="266700" y="2269490"/>
                  </a:cubicBezTo>
                  <a:cubicBezTo>
                    <a:pt x="13970" y="2132330"/>
                    <a:pt x="0" y="2400300"/>
                    <a:pt x="125730" y="2548890"/>
                  </a:cubicBezTo>
                  <a:cubicBezTo>
                    <a:pt x="331470" y="2790190"/>
                    <a:pt x="524510" y="3037840"/>
                    <a:pt x="697230" y="3303270"/>
                  </a:cubicBezTo>
                  <a:cubicBezTo>
                    <a:pt x="585470" y="3135630"/>
                    <a:pt x="405130" y="2904490"/>
                    <a:pt x="229870" y="2834640"/>
                  </a:cubicBezTo>
                  <a:cubicBezTo>
                    <a:pt x="119380" y="2790190"/>
                    <a:pt x="25400" y="2879090"/>
                    <a:pt x="64770" y="2993390"/>
                  </a:cubicBezTo>
                  <a:cubicBezTo>
                    <a:pt x="115570" y="3138170"/>
                    <a:pt x="275590" y="3232150"/>
                    <a:pt x="369570" y="3346450"/>
                  </a:cubicBezTo>
                  <a:cubicBezTo>
                    <a:pt x="317500" y="3276600"/>
                    <a:pt x="207010" y="3422650"/>
                    <a:pt x="208280" y="3470910"/>
                  </a:cubicBezTo>
                  <a:cubicBezTo>
                    <a:pt x="210820" y="3557270"/>
                    <a:pt x="307340" y="3683000"/>
                    <a:pt x="350520" y="3755390"/>
                  </a:cubicBezTo>
                  <a:cubicBezTo>
                    <a:pt x="468630" y="3950970"/>
                    <a:pt x="617220" y="4137660"/>
                    <a:pt x="811530" y="4260849"/>
                  </a:cubicBezTo>
                  <a:cubicBezTo>
                    <a:pt x="944880" y="4345940"/>
                    <a:pt x="1061720" y="4173220"/>
                    <a:pt x="982980" y="4057649"/>
                  </a:cubicBezTo>
                  <a:cubicBezTo>
                    <a:pt x="1023620" y="4075429"/>
                    <a:pt x="1143000" y="3944620"/>
                    <a:pt x="1135380" y="3935729"/>
                  </a:cubicBezTo>
                  <a:cubicBezTo>
                    <a:pt x="1226820" y="4052570"/>
                    <a:pt x="1264920" y="4057649"/>
                    <a:pt x="1412240" y="4044949"/>
                  </a:cubicBezTo>
                  <a:cubicBezTo>
                    <a:pt x="1466850" y="4112259"/>
                    <a:pt x="1532890" y="4188459"/>
                    <a:pt x="1625600" y="4193540"/>
                  </a:cubicBezTo>
                  <a:cubicBezTo>
                    <a:pt x="2084070" y="4183380"/>
                    <a:pt x="1286510" y="3215640"/>
                    <a:pt x="1215390" y="3027680"/>
                  </a:cubicBezTo>
                  <a:cubicBezTo>
                    <a:pt x="1452880" y="3375660"/>
                    <a:pt x="1739900" y="3682999"/>
                    <a:pt x="1988820" y="4020820"/>
                  </a:cubicBezTo>
                  <a:cubicBezTo>
                    <a:pt x="2045970" y="4098290"/>
                    <a:pt x="2104390" y="4218940"/>
                    <a:pt x="2202180" y="4251960"/>
                  </a:cubicBezTo>
                  <a:cubicBezTo>
                    <a:pt x="2324100" y="4292600"/>
                    <a:pt x="2424430" y="4156710"/>
                    <a:pt x="2363470" y="4048760"/>
                  </a:cubicBezTo>
                  <a:cubicBezTo>
                    <a:pt x="2256790" y="3844290"/>
                    <a:pt x="2119630" y="3653790"/>
                    <a:pt x="2009140" y="3453130"/>
                  </a:cubicBezTo>
                  <a:cubicBezTo>
                    <a:pt x="2127250" y="3590290"/>
                    <a:pt x="2233930" y="3810000"/>
                    <a:pt x="2438400" y="3826510"/>
                  </a:cubicBezTo>
                  <a:cubicBezTo>
                    <a:pt x="2622550" y="3840480"/>
                    <a:pt x="2559050" y="3591560"/>
                    <a:pt x="2567940" y="3590290"/>
                  </a:cubicBezTo>
                  <a:cubicBezTo>
                    <a:pt x="2701290" y="3569970"/>
                    <a:pt x="2830830" y="3569970"/>
                    <a:pt x="2796540" y="3401060"/>
                  </a:cubicBezTo>
                  <a:cubicBezTo>
                    <a:pt x="2874010" y="3473450"/>
                    <a:pt x="2926080" y="3596640"/>
                    <a:pt x="3031490" y="3630930"/>
                  </a:cubicBezTo>
                  <a:cubicBezTo>
                    <a:pt x="3112770" y="3657600"/>
                    <a:pt x="3216910" y="3620770"/>
                    <a:pt x="3234690" y="3530600"/>
                  </a:cubicBezTo>
                  <a:cubicBezTo>
                    <a:pt x="3239770" y="3506470"/>
                    <a:pt x="3214370" y="3356610"/>
                    <a:pt x="3181350" y="3357880"/>
                  </a:cubicBezTo>
                  <a:cubicBezTo>
                    <a:pt x="3365500" y="3360420"/>
                    <a:pt x="3393440" y="3202940"/>
                    <a:pt x="3310890" y="3064510"/>
                  </a:cubicBezTo>
                  <a:cubicBezTo>
                    <a:pt x="3088640" y="2594610"/>
                    <a:pt x="2830830" y="2141220"/>
                    <a:pt x="2542540" y="1708150"/>
                  </a:cubicBezTo>
                  <a:cubicBezTo>
                    <a:pt x="2693670" y="1934210"/>
                    <a:pt x="2880360" y="2142490"/>
                    <a:pt x="3039110" y="2363470"/>
                  </a:cubicBezTo>
                  <a:cubicBezTo>
                    <a:pt x="3188970" y="2571749"/>
                    <a:pt x="3319780" y="2811780"/>
                    <a:pt x="3496310" y="2997199"/>
                  </a:cubicBezTo>
                  <a:cubicBezTo>
                    <a:pt x="3591560" y="3097529"/>
                    <a:pt x="3801110" y="3129279"/>
                    <a:pt x="3808730" y="2942589"/>
                  </a:cubicBezTo>
                  <a:cubicBezTo>
                    <a:pt x="3821430" y="2679699"/>
                    <a:pt x="3661410" y="2473959"/>
                    <a:pt x="3561080" y="2247899"/>
                  </a:cubicBezTo>
                  <a:cubicBezTo>
                    <a:pt x="3646170" y="2368549"/>
                    <a:pt x="3738880" y="2613659"/>
                    <a:pt x="3929380" y="2579370"/>
                  </a:cubicBezTo>
                  <a:cubicBezTo>
                    <a:pt x="4022090" y="2562859"/>
                    <a:pt x="4041140" y="2480309"/>
                    <a:pt x="4019550" y="2399030"/>
                  </a:cubicBezTo>
                  <a:cubicBezTo>
                    <a:pt x="3934460" y="2068830"/>
                    <a:pt x="3749040" y="1775460"/>
                    <a:pt x="3572510" y="1488440"/>
                  </a:cubicBezTo>
                  <a:cubicBezTo>
                    <a:pt x="3573780" y="1487170"/>
                    <a:pt x="3575050" y="1487170"/>
                    <a:pt x="3575050" y="1485900"/>
                  </a:cubicBezTo>
                  <a:cubicBezTo>
                    <a:pt x="3924300" y="1875790"/>
                    <a:pt x="4218940" y="1794510"/>
                    <a:pt x="3967480" y="1244600"/>
                  </a:cubicBezTo>
                  <a:cubicBezTo>
                    <a:pt x="3884930" y="1032510"/>
                    <a:pt x="3774440" y="576580"/>
                    <a:pt x="3503930" y="524510"/>
                  </a:cubicBezTo>
                  <a:cubicBezTo>
                    <a:pt x="3398520" y="504190"/>
                    <a:pt x="3241040" y="591820"/>
                    <a:pt x="3299460" y="716280"/>
                  </a:cubicBezTo>
                  <a:cubicBezTo>
                    <a:pt x="3322320" y="763270"/>
                    <a:pt x="3357880" y="855980"/>
                    <a:pt x="3394710" y="892810"/>
                  </a:cubicBezTo>
                  <a:cubicBezTo>
                    <a:pt x="3102610" y="629920"/>
                    <a:pt x="2857500" y="184150"/>
                    <a:pt x="2454910" y="86360"/>
                  </a:cubicBezTo>
                  <a:cubicBezTo>
                    <a:pt x="2346960" y="78740"/>
                    <a:pt x="2291080" y="193040"/>
                    <a:pt x="2322830" y="285750"/>
                  </a:cubicBezTo>
                  <a:cubicBezTo>
                    <a:pt x="2227580" y="205740"/>
                    <a:pt x="2061210" y="0"/>
                    <a:pt x="1915160" y="96520"/>
                  </a:cubicBezTo>
                  <a:cubicBezTo>
                    <a:pt x="1826260" y="158750"/>
                    <a:pt x="1870710" y="308610"/>
                    <a:pt x="1921510" y="377190"/>
                  </a:cubicBezTo>
                  <a:cubicBezTo>
                    <a:pt x="2254250" y="826770"/>
                    <a:pt x="2586990" y="1276350"/>
                    <a:pt x="2919730" y="1725930"/>
                  </a:cubicBezTo>
                  <a:cubicBezTo>
                    <a:pt x="2574290" y="1272540"/>
                    <a:pt x="2193290" y="834390"/>
                    <a:pt x="1780540" y="440690"/>
                  </a:cubicBezTo>
                  <a:cubicBezTo>
                    <a:pt x="1672590" y="341630"/>
                    <a:pt x="1424940" y="15240"/>
                    <a:pt x="1249680" y="135890"/>
                  </a:cubicBezTo>
                  <a:cubicBezTo>
                    <a:pt x="1016000" y="295910"/>
                    <a:pt x="1503680" y="732790"/>
                    <a:pt x="1602740" y="854710"/>
                  </a:cubicBezTo>
                  <a:cubicBezTo>
                    <a:pt x="1758950" y="1054100"/>
                    <a:pt x="1918970" y="1253490"/>
                    <a:pt x="2057400" y="1464310"/>
                  </a:cubicBezTo>
                  <a:cubicBezTo>
                    <a:pt x="1823720" y="1223010"/>
                    <a:pt x="1275080" y="469900"/>
                    <a:pt x="984250" y="419100"/>
                  </a:cubicBezTo>
                  <a:cubicBezTo>
                    <a:pt x="770890" y="407670"/>
                    <a:pt x="869950" y="675640"/>
                    <a:pt x="955040" y="769620"/>
                  </a:cubicBezTo>
                  <a:cubicBezTo>
                    <a:pt x="855980" y="683260"/>
                    <a:pt x="740410" y="622300"/>
                    <a:pt x="646430" y="727710"/>
                  </a:cubicBezTo>
                  <a:cubicBezTo>
                    <a:pt x="615950" y="762000"/>
                    <a:pt x="595630" y="906780"/>
                    <a:pt x="655320" y="929640"/>
                  </a:cubicBezTo>
                  <a:cubicBezTo>
                    <a:pt x="427990" y="844550"/>
                    <a:pt x="520700" y="1178560"/>
                    <a:pt x="471170" y="1262380"/>
                  </a:cubicBezTo>
                  <a:close/>
                </a:path>
              </a:pathLst>
            </a:custGeom>
            <a:blipFill>
              <a:blip r:embed="rId2"/>
              <a:stretch>
                <a:fillRect l="-38144" t="1718" r="-19242" b="-1718"/>
              </a:stretch>
            </a:blipFill>
          </p:spPr>
        </p:sp>
      </p:grpSp>
      <p:sp>
        <p:nvSpPr>
          <p:cNvPr name="TextBox 4" id="4"/>
          <p:cNvSpPr txBox="true"/>
          <p:nvPr/>
        </p:nvSpPr>
        <p:spPr>
          <a:xfrm rot="0">
            <a:off x="10232931" y="440653"/>
            <a:ext cx="5977826" cy="1566554"/>
          </a:xfrm>
          <a:prstGeom prst="rect">
            <a:avLst/>
          </a:prstGeom>
        </p:spPr>
        <p:txBody>
          <a:bodyPr anchor="t" rtlCol="false" tIns="0" lIns="0" bIns="0" rIns="0">
            <a:spAutoFit/>
          </a:bodyPr>
          <a:lstStyle/>
          <a:p>
            <a:pPr>
              <a:lnSpc>
                <a:spcPts val="12879"/>
              </a:lnSpc>
              <a:spcBef>
                <a:spcPct val="0"/>
              </a:spcBef>
            </a:pPr>
            <a:r>
              <a:rPr lang="en-US" sz="9199">
                <a:solidFill>
                  <a:srgbClr val="069D47"/>
                </a:solidFill>
                <a:latin typeface="Amsterdam Four"/>
              </a:rPr>
              <a:t>Idea</a:t>
            </a:r>
          </a:p>
        </p:txBody>
      </p:sp>
      <p:sp>
        <p:nvSpPr>
          <p:cNvPr name="TextBox 5" id="5"/>
          <p:cNvSpPr txBox="true"/>
          <p:nvPr/>
        </p:nvSpPr>
        <p:spPr>
          <a:xfrm rot="0">
            <a:off x="10232931" y="2448631"/>
            <a:ext cx="6066141" cy="7513320"/>
          </a:xfrm>
          <a:prstGeom prst="rect">
            <a:avLst/>
          </a:prstGeom>
        </p:spPr>
        <p:txBody>
          <a:bodyPr anchor="t" rtlCol="false" tIns="0" lIns="0" bIns="0" rIns="0">
            <a:spAutoFit/>
          </a:bodyPr>
          <a:lstStyle/>
          <a:p>
            <a:pPr>
              <a:lnSpc>
                <a:spcPts val="4950"/>
              </a:lnSpc>
            </a:pPr>
            <a:r>
              <a:rPr lang="en-US" sz="3300">
                <a:solidFill>
                  <a:srgbClr val="7A7B7B"/>
                </a:solidFill>
                <a:latin typeface="Montserrat"/>
              </a:rPr>
              <a:t>Welcome to Social Sip,  your ultimate guide to culinary adventures! We're passionate food explorers dedicated to helping you discover the finest dining experiences near you. Our mission is to connect you with the best places to savor mouthwatering dishes and explore the diverse world of cuisine.</a:t>
            </a:r>
          </a:p>
        </p:txBody>
      </p:sp>
      <p:sp>
        <p:nvSpPr>
          <p:cNvPr name="Freeform 6" id="6"/>
          <p:cNvSpPr/>
          <p:nvPr/>
        </p:nvSpPr>
        <p:spPr>
          <a:xfrm flipH="false" flipV="true" rot="3401948">
            <a:off x="-480007" y="8162239"/>
            <a:ext cx="2476664" cy="3000364"/>
          </a:xfrm>
          <a:custGeom>
            <a:avLst/>
            <a:gdLst/>
            <a:ahLst/>
            <a:cxnLst/>
            <a:rect r="r" b="b" t="t" l="l"/>
            <a:pathLst>
              <a:path h="3000364" w="2476664">
                <a:moveTo>
                  <a:pt x="0" y="3000364"/>
                </a:moveTo>
                <a:lnTo>
                  <a:pt x="2476664" y="3000364"/>
                </a:lnTo>
                <a:lnTo>
                  <a:pt x="2476664" y="0"/>
                </a:lnTo>
                <a:lnTo>
                  <a:pt x="0" y="0"/>
                </a:lnTo>
                <a:lnTo>
                  <a:pt x="0" y="300036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7658651">
            <a:off x="16496186" y="-627948"/>
            <a:ext cx="2312524" cy="2801516"/>
          </a:xfrm>
          <a:custGeom>
            <a:avLst/>
            <a:gdLst/>
            <a:ahLst/>
            <a:cxnLst/>
            <a:rect r="r" b="b" t="t" l="l"/>
            <a:pathLst>
              <a:path h="2801516" w="2312524">
                <a:moveTo>
                  <a:pt x="0" y="2801515"/>
                </a:moveTo>
                <a:lnTo>
                  <a:pt x="2312524" y="2801515"/>
                </a:lnTo>
                <a:lnTo>
                  <a:pt x="2312524" y="0"/>
                </a:lnTo>
                <a:lnTo>
                  <a:pt x="0" y="0"/>
                </a:lnTo>
                <a:lnTo>
                  <a:pt x="0" y="2801515"/>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3401948">
            <a:off x="-610878" y="7125001"/>
            <a:ext cx="3697205" cy="4478992"/>
          </a:xfrm>
          <a:custGeom>
            <a:avLst/>
            <a:gdLst/>
            <a:ahLst/>
            <a:cxnLst/>
            <a:rect r="r" b="b" t="t" l="l"/>
            <a:pathLst>
              <a:path h="4478992" w="3697205">
                <a:moveTo>
                  <a:pt x="0" y="4478992"/>
                </a:moveTo>
                <a:lnTo>
                  <a:pt x="3697204" y="4478992"/>
                </a:lnTo>
                <a:lnTo>
                  <a:pt x="3697204" y="0"/>
                </a:lnTo>
                <a:lnTo>
                  <a:pt x="0" y="0"/>
                </a:lnTo>
                <a:lnTo>
                  <a:pt x="0" y="44789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2630296">
            <a:off x="14980401" y="7018804"/>
            <a:ext cx="3697205" cy="4478992"/>
          </a:xfrm>
          <a:custGeom>
            <a:avLst/>
            <a:gdLst/>
            <a:ahLst/>
            <a:cxnLst/>
            <a:rect r="r" b="b" t="t" l="l"/>
            <a:pathLst>
              <a:path h="4478992" w="3697205">
                <a:moveTo>
                  <a:pt x="3697205" y="4478992"/>
                </a:moveTo>
                <a:lnTo>
                  <a:pt x="0" y="4478992"/>
                </a:lnTo>
                <a:lnTo>
                  <a:pt x="0" y="0"/>
                </a:lnTo>
                <a:lnTo>
                  <a:pt x="3697205" y="0"/>
                </a:lnTo>
                <a:lnTo>
                  <a:pt x="3697205" y="447899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111968">
            <a:off x="266382" y="-736399"/>
            <a:ext cx="2566139" cy="4114800"/>
          </a:xfrm>
          <a:custGeom>
            <a:avLst/>
            <a:gdLst/>
            <a:ahLst/>
            <a:cxnLst/>
            <a:rect r="r" b="b" t="t" l="l"/>
            <a:pathLst>
              <a:path h="4114800" w="2566139">
                <a:moveTo>
                  <a:pt x="0" y="0"/>
                </a:moveTo>
                <a:lnTo>
                  <a:pt x="2566139" y="0"/>
                </a:lnTo>
                <a:lnTo>
                  <a:pt x="256613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4434146">
            <a:off x="15388271" y="-676953"/>
            <a:ext cx="2566139" cy="4114800"/>
          </a:xfrm>
          <a:custGeom>
            <a:avLst/>
            <a:gdLst/>
            <a:ahLst/>
            <a:cxnLst/>
            <a:rect r="r" b="b" t="t" l="l"/>
            <a:pathLst>
              <a:path h="4114800" w="2566139">
                <a:moveTo>
                  <a:pt x="0" y="4114800"/>
                </a:moveTo>
                <a:lnTo>
                  <a:pt x="2566138" y="4114800"/>
                </a:lnTo>
                <a:lnTo>
                  <a:pt x="2566138"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069444" y="3021747"/>
            <a:ext cx="8458091" cy="1484001"/>
          </a:xfrm>
          <a:prstGeom prst="rect">
            <a:avLst/>
          </a:prstGeom>
        </p:spPr>
        <p:txBody>
          <a:bodyPr anchor="t" rtlCol="false" tIns="0" lIns="0" bIns="0" rIns="0">
            <a:spAutoFit/>
          </a:bodyPr>
          <a:lstStyle/>
          <a:p>
            <a:pPr algn="ctr">
              <a:lnSpc>
                <a:spcPts val="12179"/>
              </a:lnSpc>
              <a:spcBef>
                <a:spcPct val="0"/>
              </a:spcBef>
            </a:pPr>
            <a:r>
              <a:rPr lang="en-US" sz="8699">
                <a:solidFill>
                  <a:srgbClr val="069D47"/>
                </a:solidFill>
                <a:latin typeface="Amsterdam Four"/>
              </a:rPr>
              <a:t>Technologies Used:-</a:t>
            </a:r>
          </a:p>
        </p:txBody>
      </p:sp>
      <p:sp>
        <p:nvSpPr>
          <p:cNvPr name="Freeform 7" id="7"/>
          <p:cNvSpPr/>
          <p:nvPr/>
        </p:nvSpPr>
        <p:spPr>
          <a:xfrm flipH="false" flipV="false" rot="-6474688">
            <a:off x="3972517" y="2035707"/>
            <a:ext cx="802548" cy="890483"/>
          </a:xfrm>
          <a:custGeom>
            <a:avLst/>
            <a:gdLst/>
            <a:ahLst/>
            <a:cxnLst/>
            <a:rect r="r" b="b" t="t" l="l"/>
            <a:pathLst>
              <a:path h="890483" w="802548">
                <a:moveTo>
                  <a:pt x="0" y="0"/>
                </a:moveTo>
                <a:lnTo>
                  <a:pt x="802548" y="0"/>
                </a:lnTo>
                <a:lnTo>
                  <a:pt x="802548" y="890483"/>
                </a:lnTo>
                <a:lnTo>
                  <a:pt x="0" y="890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23005">
            <a:off x="13543206" y="1976260"/>
            <a:ext cx="802548" cy="890483"/>
          </a:xfrm>
          <a:custGeom>
            <a:avLst/>
            <a:gdLst/>
            <a:ahLst/>
            <a:cxnLst/>
            <a:rect r="r" b="b" t="t" l="l"/>
            <a:pathLst>
              <a:path h="890483" w="802548">
                <a:moveTo>
                  <a:pt x="0" y="0"/>
                </a:moveTo>
                <a:lnTo>
                  <a:pt x="802548" y="0"/>
                </a:lnTo>
                <a:lnTo>
                  <a:pt x="802548" y="890483"/>
                </a:lnTo>
                <a:lnTo>
                  <a:pt x="0" y="8904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601043" y="5169085"/>
            <a:ext cx="11217615" cy="2272666"/>
          </a:xfrm>
          <a:prstGeom prst="rect">
            <a:avLst/>
          </a:prstGeom>
        </p:spPr>
        <p:txBody>
          <a:bodyPr anchor="t" rtlCol="false" tIns="0" lIns="0" bIns="0" rIns="0">
            <a:spAutoFit/>
          </a:bodyPr>
          <a:lstStyle/>
          <a:p>
            <a:pPr algn="just" marL="885186" indent="-442593" lvl="1">
              <a:lnSpc>
                <a:spcPts val="6149"/>
              </a:lnSpc>
              <a:buFont typeface="Arial"/>
              <a:buChar char="•"/>
            </a:pPr>
            <a:r>
              <a:rPr lang="en-US" sz="4099">
                <a:solidFill>
                  <a:srgbClr val="7A7B7B"/>
                </a:solidFill>
                <a:latin typeface="Montserrat Bold"/>
              </a:rPr>
              <a:t>HTML</a:t>
            </a:r>
          </a:p>
          <a:p>
            <a:pPr algn="just" marL="885186" indent="-442593" lvl="1">
              <a:lnSpc>
                <a:spcPts val="6149"/>
              </a:lnSpc>
              <a:buFont typeface="Arial"/>
              <a:buChar char="•"/>
            </a:pPr>
            <a:r>
              <a:rPr lang="en-US" sz="4099">
                <a:solidFill>
                  <a:srgbClr val="7A7B7B"/>
                </a:solidFill>
                <a:latin typeface="Montserrat Bold"/>
              </a:rPr>
              <a:t>CSS</a:t>
            </a:r>
          </a:p>
          <a:p>
            <a:pPr algn="just" marL="885186" indent="-442593" lvl="1">
              <a:lnSpc>
                <a:spcPts val="6149"/>
              </a:lnSpc>
              <a:buFont typeface="Arial"/>
              <a:buChar char="•"/>
            </a:pPr>
            <a:r>
              <a:rPr lang="en-US" sz="4099">
                <a:solidFill>
                  <a:srgbClr val="7A7B7B"/>
                </a:solidFill>
                <a:latin typeface="Montserrat Bold"/>
              </a:rPr>
              <a:t>JAVA SCRIPT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842073" y="1058463"/>
            <a:ext cx="5902879" cy="8170075"/>
            <a:chOff x="0" y="0"/>
            <a:chExt cx="7340600" cy="10160000"/>
          </a:xfrm>
        </p:grpSpPr>
        <p:sp>
          <p:nvSpPr>
            <p:cNvPr name="Freeform 3" id="3"/>
            <p:cNvSpPr/>
            <p:nvPr/>
          </p:nvSpPr>
          <p:spPr>
            <a:xfrm flipH="false" flipV="false" rot="0">
              <a:off x="241300" y="241300"/>
              <a:ext cx="6858000" cy="9664700"/>
            </a:xfrm>
            <a:custGeom>
              <a:avLst/>
              <a:gdLst/>
              <a:ahLst/>
              <a:cxnLst/>
              <a:rect r="r" b="b" t="t" l="l"/>
              <a:pathLst>
                <a:path h="9664700" w="6858000">
                  <a:moveTo>
                    <a:pt x="0" y="9664700"/>
                  </a:moveTo>
                  <a:lnTo>
                    <a:pt x="0" y="0"/>
                  </a:lnTo>
                  <a:lnTo>
                    <a:pt x="6858000" y="0"/>
                  </a:lnTo>
                  <a:lnTo>
                    <a:pt x="6858000" y="9664700"/>
                  </a:lnTo>
                  <a:lnTo>
                    <a:pt x="0" y="9664700"/>
                  </a:lnTo>
                  <a:close/>
                </a:path>
              </a:pathLst>
            </a:custGeom>
            <a:blipFill>
              <a:blip r:embed="rId2"/>
              <a:stretch>
                <a:fillRect l="-55661" t="0" r="-55661" b="0"/>
              </a:stretch>
            </a:blipFill>
          </p:spPr>
        </p:sp>
        <p:sp>
          <p:nvSpPr>
            <p:cNvPr name="Freeform 4" id="4"/>
            <p:cNvSpPr/>
            <p:nvPr/>
          </p:nvSpPr>
          <p:spPr>
            <a:xfrm flipH="false" flipV="false" rot="0">
              <a:off x="0" y="0"/>
              <a:ext cx="7340600" cy="10160000"/>
            </a:xfrm>
            <a:custGeom>
              <a:avLst/>
              <a:gdLst/>
              <a:ahLst/>
              <a:cxnLst/>
              <a:rect r="r" b="b" t="t" l="l"/>
              <a:pathLst>
                <a:path h="10160000" w="7340600">
                  <a:moveTo>
                    <a:pt x="0" y="10160000"/>
                  </a:moveTo>
                  <a:lnTo>
                    <a:pt x="0" y="0"/>
                  </a:lnTo>
                  <a:lnTo>
                    <a:pt x="7340600" y="0"/>
                  </a:lnTo>
                  <a:lnTo>
                    <a:pt x="7340600" y="10160000"/>
                  </a:lnTo>
                  <a:lnTo>
                    <a:pt x="0" y="10160000"/>
                  </a:lnTo>
                  <a:close/>
                </a:path>
              </a:pathLst>
            </a:custGeom>
            <a:blipFill>
              <a:blip r:embed="rId3"/>
              <a:stretch>
                <a:fillRect l="0" t="-28" r="0" b="-28"/>
              </a:stretch>
            </a:blipFill>
          </p:spPr>
        </p:sp>
      </p:grpSp>
      <p:sp>
        <p:nvSpPr>
          <p:cNvPr name="TextBox 5" id="5"/>
          <p:cNvSpPr txBox="true"/>
          <p:nvPr/>
        </p:nvSpPr>
        <p:spPr>
          <a:xfrm rot="0">
            <a:off x="1384555" y="-38100"/>
            <a:ext cx="8111321" cy="2371135"/>
          </a:xfrm>
          <a:prstGeom prst="rect">
            <a:avLst/>
          </a:prstGeom>
        </p:spPr>
        <p:txBody>
          <a:bodyPr anchor="t" rtlCol="false" tIns="0" lIns="0" bIns="0" rIns="0">
            <a:spAutoFit/>
          </a:bodyPr>
          <a:lstStyle/>
          <a:p>
            <a:pPr>
              <a:lnSpc>
                <a:spcPts val="21499"/>
              </a:lnSpc>
            </a:pPr>
            <a:r>
              <a:rPr lang="en-US" sz="8599">
                <a:solidFill>
                  <a:srgbClr val="069D47"/>
                </a:solidFill>
                <a:latin typeface="Amsterdam Four"/>
              </a:rPr>
              <a:t>Functionalities</a:t>
            </a:r>
          </a:p>
        </p:txBody>
      </p:sp>
      <p:sp>
        <p:nvSpPr>
          <p:cNvPr name="TextBox 6" id="6"/>
          <p:cNvSpPr txBox="true"/>
          <p:nvPr/>
        </p:nvSpPr>
        <p:spPr>
          <a:xfrm rot="0">
            <a:off x="1384555" y="7688425"/>
            <a:ext cx="3574936"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Montserrat"/>
              </a:rPr>
              <a:t>Newly Published</a:t>
            </a:r>
          </a:p>
        </p:txBody>
      </p:sp>
      <p:sp>
        <p:nvSpPr>
          <p:cNvPr name="Freeform 7" id="7"/>
          <p:cNvSpPr/>
          <p:nvPr/>
        </p:nvSpPr>
        <p:spPr>
          <a:xfrm flipH="false" flipV="false" rot="6923370">
            <a:off x="-55171" y="-499218"/>
            <a:ext cx="1127570" cy="1808057"/>
          </a:xfrm>
          <a:custGeom>
            <a:avLst/>
            <a:gdLst/>
            <a:ahLst/>
            <a:cxnLst/>
            <a:rect r="r" b="b" t="t" l="l"/>
            <a:pathLst>
              <a:path h="1808057" w="1127570">
                <a:moveTo>
                  <a:pt x="0" y="0"/>
                </a:moveTo>
                <a:lnTo>
                  <a:pt x="1127571" y="0"/>
                </a:lnTo>
                <a:lnTo>
                  <a:pt x="1127571" y="1808058"/>
                </a:lnTo>
                <a:lnTo>
                  <a:pt x="0" y="1808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6522806">
            <a:off x="17276337" y="-445764"/>
            <a:ext cx="1060899" cy="1701150"/>
          </a:xfrm>
          <a:custGeom>
            <a:avLst/>
            <a:gdLst/>
            <a:ahLst/>
            <a:cxnLst/>
            <a:rect r="r" b="b" t="t" l="l"/>
            <a:pathLst>
              <a:path h="1701150" w="1060899">
                <a:moveTo>
                  <a:pt x="1060899" y="0"/>
                </a:moveTo>
                <a:lnTo>
                  <a:pt x="0" y="0"/>
                </a:lnTo>
                <a:lnTo>
                  <a:pt x="0" y="1701150"/>
                </a:lnTo>
                <a:lnTo>
                  <a:pt x="1060899" y="1701150"/>
                </a:lnTo>
                <a:lnTo>
                  <a:pt x="106089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2892380">
            <a:off x="-217697" y="9038828"/>
            <a:ext cx="1474585" cy="1786392"/>
          </a:xfrm>
          <a:custGeom>
            <a:avLst/>
            <a:gdLst/>
            <a:ahLst/>
            <a:cxnLst/>
            <a:rect r="r" b="b" t="t" l="l"/>
            <a:pathLst>
              <a:path h="1786392" w="1474585">
                <a:moveTo>
                  <a:pt x="0" y="1786391"/>
                </a:moveTo>
                <a:lnTo>
                  <a:pt x="1474585" y="1786391"/>
                </a:lnTo>
                <a:lnTo>
                  <a:pt x="1474585" y="0"/>
                </a:lnTo>
                <a:lnTo>
                  <a:pt x="0" y="0"/>
                </a:lnTo>
                <a:lnTo>
                  <a:pt x="0" y="178639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true" rot="-2891610">
            <a:off x="17282973" y="9225033"/>
            <a:ext cx="1167177" cy="1413981"/>
          </a:xfrm>
          <a:custGeom>
            <a:avLst/>
            <a:gdLst/>
            <a:ahLst/>
            <a:cxnLst/>
            <a:rect r="r" b="b" t="t" l="l"/>
            <a:pathLst>
              <a:path h="1413981" w="1167177">
                <a:moveTo>
                  <a:pt x="1167177" y="1413981"/>
                </a:moveTo>
                <a:lnTo>
                  <a:pt x="0" y="1413981"/>
                </a:lnTo>
                <a:lnTo>
                  <a:pt x="0" y="0"/>
                </a:lnTo>
                <a:lnTo>
                  <a:pt x="1167177" y="0"/>
                </a:lnTo>
                <a:lnTo>
                  <a:pt x="1167177" y="141398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384555" y="2993612"/>
            <a:ext cx="7379165" cy="7477126"/>
          </a:xfrm>
          <a:prstGeom prst="rect">
            <a:avLst/>
          </a:prstGeom>
        </p:spPr>
        <p:txBody>
          <a:bodyPr anchor="t" rtlCol="false" tIns="0" lIns="0" bIns="0" rIns="0">
            <a:spAutoFit/>
          </a:bodyPr>
          <a:lstStyle/>
          <a:p>
            <a:pPr marL="863596" indent="-431798" lvl="1">
              <a:lnSpc>
                <a:spcPts val="5999"/>
              </a:lnSpc>
              <a:buFont typeface="Arial"/>
              <a:buChar char="•"/>
            </a:pPr>
            <a:r>
              <a:rPr lang="en-US" sz="3999">
                <a:solidFill>
                  <a:srgbClr val="7A7B7B"/>
                </a:solidFill>
                <a:latin typeface="Montserrat Bold"/>
              </a:rPr>
              <a:t>Search and Filter</a:t>
            </a:r>
          </a:p>
          <a:p>
            <a:pPr marL="863596" indent="-431798" lvl="1">
              <a:lnSpc>
                <a:spcPts val="5999"/>
              </a:lnSpc>
              <a:buFont typeface="Arial"/>
              <a:buChar char="•"/>
            </a:pPr>
            <a:r>
              <a:rPr lang="en-US" sz="3999">
                <a:solidFill>
                  <a:srgbClr val="7A7B7B"/>
                </a:solidFill>
                <a:latin typeface="Montserrat Bold"/>
              </a:rPr>
              <a:t>User Reviews and Ratings</a:t>
            </a:r>
          </a:p>
          <a:p>
            <a:pPr marL="863596" indent="-431798" lvl="1">
              <a:lnSpc>
                <a:spcPts val="5999"/>
              </a:lnSpc>
              <a:buFont typeface="Arial"/>
              <a:buChar char="•"/>
            </a:pPr>
            <a:r>
              <a:rPr lang="en-US" sz="3999">
                <a:solidFill>
                  <a:srgbClr val="7A7B7B"/>
                </a:solidFill>
                <a:latin typeface="Montserrat Bold"/>
              </a:rPr>
              <a:t>Upcoming Food Events,  Festivals, Blogs.</a:t>
            </a:r>
          </a:p>
          <a:p>
            <a:pPr marL="863596" indent="-431798" lvl="1">
              <a:lnSpc>
                <a:spcPts val="5999"/>
              </a:lnSpc>
              <a:buFont typeface="Arial"/>
              <a:buChar char="•"/>
            </a:pPr>
            <a:r>
              <a:rPr lang="en-US" sz="3999">
                <a:solidFill>
                  <a:srgbClr val="7A7B7B"/>
                </a:solidFill>
                <a:latin typeface="Montserrat Bold"/>
              </a:rPr>
              <a:t>Location-Based Services</a:t>
            </a:r>
          </a:p>
          <a:p>
            <a:pPr marL="863596" indent="-431798" lvl="1">
              <a:lnSpc>
                <a:spcPts val="5999"/>
              </a:lnSpc>
              <a:buFont typeface="Arial"/>
              <a:buChar char="•"/>
            </a:pPr>
            <a:r>
              <a:rPr lang="en-US" sz="3999">
                <a:solidFill>
                  <a:srgbClr val="7A7B7B"/>
                </a:solidFill>
                <a:latin typeface="Montserrat Bold"/>
              </a:rPr>
              <a:t>Restaurant Reviews</a:t>
            </a:r>
          </a:p>
          <a:p>
            <a:pPr marL="863596" indent="-431798" lvl="1">
              <a:lnSpc>
                <a:spcPts val="5999"/>
              </a:lnSpc>
              <a:buFont typeface="Arial"/>
              <a:buChar char="•"/>
            </a:pPr>
            <a:r>
              <a:rPr lang="en-US" sz="3999">
                <a:solidFill>
                  <a:srgbClr val="7A7B7B"/>
                </a:solidFill>
                <a:latin typeface="Montserrat Bold"/>
              </a:rPr>
              <a:t>Healthy Eating Guides</a:t>
            </a:r>
          </a:p>
          <a:p>
            <a:pPr marL="863596" indent="-431798" lvl="1">
              <a:lnSpc>
                <a:spcPts val="5999"/>
              </a:lnSpc>
              <a:buFont typeface="Arial"/>
              <a:buChar char="•"/>
            </a:pPr>
            <a:r>
              <a:rPr lang="en-US" sz="3999">
                <a:solidFill>
                  <a:srgbClr val="7A7B7B"/>
                </a:solidFill>
                <a:latin typeface="Montserrat Bold"/>
              </a:rPr>
              <a:t>Function for Contacting</a:t>
            </a:r>
          </a:p>
          <a:p>
            <a:pPr>
              <a:lnSpc>
                <a:spcPts val="59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98095" y="411675"/>
            <a:ext cx="9194159" cy="2234590"/>
          </a:xfrm>
          <a:prstGeom prst="rect">
            <a:avLst/>
          </a:prstGeom>
        </p:spPr>
        <p:txBody>
          <a:bodyPr anchor="t" rtlCol="false" tIns="0" lIns="0" bIns="0" rIns="0">
            <a:spAutoFit/>
          </a:bodyPr>
          <a:lstStyle/>
          <a:p>
            <a:pPr>
              <a:lnSpc>
                <a:spcPts val="20249"/>
              </a:lnSpc>
            </a:pPr>
            <a:r>
              <a:rPr lang="en-US" sz="8099">
                <a:solidFill>
                  <a:srgbClr val="069D47"/>
                </a:solidFill>
                <a:latin typeface="Amsterdam Four"/>
              </a:rPr>
              <a:t>Future Scope</a:t>
            </a:r>
          </a:p>
        </p:txBody>
      </p:sp>
      <p:grpSp>
        <p:nvGrpSpPr>
          <p:cNvPr name="Group 3" id="3"/>
          <p:cNvGrpSpPr>
            <a:grpSpLocks noChangeAspect="true"/>
          </p:cNvGrpSpPr>
          <p:nvPr/>
        </p:nvGrpSpPr>
        <p:grpSpPr>
          <a:xfrm rot="0">
            <a:off x="11114624" y="1190650"/>
            <a:ext cx="5981247" cy="3425442"/>
            <a:chOff x="0" y="0"/>
            <a:chExt cx="2288540" cy="1310640"/>
          </a:xfrm>
        </p:grpSpPr>
        <p:sp>
          <p:nvSpPr>
            <p:cNvPr name="Freeform 4" id="4"/>
            <p:cNvSpPr/>
            <p:nvPr/>
          </p:nvSpPr>
          <p:spPr>
            <a:xfrm flipH="false" flipV="false" rot="0">
              <a:off x="3810" y="0"/>
              <a:ext cx="2287270" cy="1313180"/>
            </a:xfrm>
            <a:custGeom>
              <a:avLst/>
              <a:gdLst/>
              <a:ahLst/>
              <a:cxnLst/>
              <a:rect r="r" b="b" t="t" l="l"/>
              <a:pathLst>
                <a:path h="1313180" w="2287270">
                  <a:moveTo>
                    <a:pt x="864870" y="1216660"/>
                  </a:moveTo>
                  <a:cubicBezTo>
                    <a:pt x="858520" y="1219200"/>
                    <a:pt x="849630" y="1224280"/>
                    <a:pt x="842010" y="1225550"/>
                  </a:cubicBezTo>
                  <a:cubicBezTo>
                    <a:pt x="824230" y="1228090"/>
                    <a:pt x="805180" y="1226820"/>
                    <a:pt x="787400" y="1229360"/>
                  </a:cubicBezTo>
                  <a:cubicBezTo>
                    <a:pt x="774700" y="1230630"/>
                    <a:pt x="763270" y="1235710"/>
                    <a:pt x="751840" y="1236980"/>
                  </a:cubicBezTo>
                  <a:cubicBezTo>
                    <a:pt x="711200" y="1243330"/>
                    <a:pt x="670560" y="1248410"/>
                    <a:pt x="628650" y="1254760"/>
                  </a:cubicBezTo>
                  <a:cubicBezTo>
                    <a:pt x="613410" y="1257300"/>
                    <a:pt x="598170" y="1257300"/>
                    <a:pt x="582930" y="1257300"/>
                  </a:cubicBezTo>
                  <a:cubicBezTo>
                    <a:pt x="582930" y="1256030"/>
                    <a:pt x="581660" y="1253490"/>
                    <a:pt x="581660" y="1252220"/>
                  </a:cubicBezTo>
                  <a:cubicBezTo>
                    <a:pt x="571500" y="1257300"/>
                    <a:pt x="563880" y="1264920"/>
                    <a:pt x="556260" y="1263650"/>
                  </a:cubicBezTo>
                  <a:cubicBezTo>
                    <a:pt x="528320" y="1261110"/>
                    <a:pt x="506730" y="1281430"/>
                    <a:pt x="480060" y="1280160"/>
                  </a:cubicBezTo>
                  <a:lnTo>
                    <a:pt x="462280" y="1280160"/>
                  </a:lnTo>
                  <a:cubicBezTo>
                    <a:pt x="450850" y="1280160"/>
                    <a:pt x="439420" y="1280160"/>
                    <a:pt x="426720" y="1283970"/>
                  </a:cubicBezTo>
                  <a:cubicBezTo>
                    <a:pt x="422910" y="1280160"/>
                    <a:pt x="417830" y="1276350"/>
                    <a:pt x="416560" y="1273810"/>
                  </a:cubicBezTo>
                  <a:cubicBezTo>
                    <a:pt x="408940" y="1277620"/>
                    <a:pt x="402590" y="1281430"/>
                    <a:pt x="397510" y="1283970"/>
                  </a:cubicBezTo>
                  <a:cubicBezTo>
                    <a:pt x="384810" y="1289050"/>
                    <a:pt x="372110" y="1295400"/>
                    <a:pt x="359410" y="1300480"/>
                  </a:cubicBezTo>
                  <a:cubicBezTo>
                    <a:pt x="349250" y="1304290"/>
                    <a:pt x="339090" y="1306830"/>
                    <a:pt x="328930" y="1309370"/>
                  </a:cubicBezTo>
                  <a:cubicBezTo>
                    <a:pt x="312420" y="1313180"/>
                    <a:pt x="279400" y="1287780"/>
                    <a:pt x="280670" y="1271270"/>
                  </a:cubicBezTo>
                  <a:cubicBezTo>
                    <a:pt x="280670" y="1268730"/>
                    <a:pt x="284480" y="1266190"/>
                    <a:pt x="285750" y="1264920"/>
                  </a:cubicBezTo>
                  <a:cubicBezTo>
                    <a:pt x="270510" y="1259840"/>
                    <a:pt x="259080" y="1249680"/>
                    <a:pt x="251460" y="1235710"/>
                  </a:cubicBezTo>
                  <a:cubicBezTo>
                    <a:pt x="245110" y="1223010"/>
                    <a:pt x="237490" y="1210310"/>
                    <a:pt x="229870" y="1195070"/>
                  </a:cubicBezTo>
                  <a:cubicBezTo>
                    <a:pt x="238760" y="1187450"/>
                    <a:pt x="250190" y="1178560"/>
                    <a:pt x="261620" y="1169670"/>
                  </a:cubicBezTo>
                  <a:cubicBezTo>
                    <a:pt x="270510" y="1163320"/>
                    <a:pt x="273050" y="1158240"/>
                    <a:pt x="264160" y="1149350"/>
                  </a:cubicBezTo>
                  <a:cubicBezTo>
                    <a:pt x="252730" y="1137920"/>
                    <a:pt x="241300" y="1126490"/>
                    <a:pt x="231140" y="1112520"/>
                  </a:cubicBezTo>
                  <a:cubicBezTo>
                    <a:pt x="224790" y="1104900"/>
                    <a:pt x="224790" y="1093470"/>
                    <a:pt x="219710" y="1084580"/>
                  </a:cubicBezTo>
                  <a:cubicBezTo>
                    <a:pt x="209550" y="1070610"/>
                    <a:pt x="196850" y="1062990"/>
                    <a:pt x="177800" y="1066800"/>
                  </a:cubicBezTo>
                  <a:cubicBezTo>
                    <a:pt x="165100" y="1069340"/>
                    <a:pt x="149860" y="1065530"/>
                    <a:pt x="137160" y="1065530"/>
                  </a:cubicBezTo>
                  <a:cubicBezTo>
                    <a:pt x="130810" y="1059180"/>
                    <a:pt x="121920" y="1052830"/>
                    <a:pt x="116840" y="1043940"/>
                  </a:cubicBezTo>
                  <a:cubicBezTo>
                    <a:pt x="104140" y="1023620"/>
                    <a:pt x="92710" y="1002030"/>
                    <a:pt x="81280" y="981710"/>
                  </a:cubicBezTo>
                  <a:cubicBezTo>
                    <a:pt x="73660" y="969010"/>
                    <a:pt x="64770" y="957580"/>
                    <a:pt x="57150" y="944880"/>
                  </a:cubicBezTo>
                  <a:cubicBezTo>
                    <a:pt x="53340" y="938530"/>
                    <a:pt x="53340" y="929640"/>
                    <a:pt x="53340" y="923290"/>
                  </a:cubicBezTo>
                  <a:cubicBezTo>
                    <a:pt x="54610" y="908050"/>
                    <a:pt x="45720" y="899160"/>
                    <a:pt x="34290" y="890270"/>
                  </a:cubicBezTo>
                  <a:cubicBezTo>
                    <a:pt x="22860" y="881380"/>
                    <a:pt x="19050" y="857250"/>
                    <a:pt x="25400" y="845820"/>
                  </a:cubicBezTo>
                  <a:cubicBezTo>
                    <a:pt x="17780" y="839470"/>
                    <a:pt x="10160" y="833120"/>
                    <a:pt x="0" y="825500"/>
                  </a:cubicBezTo>
                  <a:cubicBezTo>
                    <a:pt x="17780" y="815340"/>
                    <a:pt x="31750" y="807720"/>
                    <a:pt x="45720" y="798830"/>
                  </a:cubicBezTo>
                  <a:cubicBezTo>
                    <a:pt x="60960" y="791210"/>
                    <a:pt x="74930" y="782320"/>
                    <a:pt x="93980" y="773430"/>
                  </a:cubicBezTo>
                  <a:cubicBezTo>
                    <a:pt x="81280" y="739140"/>
                    <a:pt x="67310" y="702310"/>
                    <a:pt x="52070" y="665480"/>
                  </a:cubicBezTo>
                  <a:cubicBezTo>
                    <a:pt x="58420" y="660400"/>
                    <a:pt x="64770" y="655320"/>
                    <a:pt x="69850" y="650240"/>
                  </a:cubicBezTo>
                  <a:cubicBezTo>
                    <a:pt x="55880" y="635000"/>
                    <a:pt x="45720" y="618490"/>
                    <a:pt x="34290" y="600710"/>
                  </a:cubicBezTo>
                  <a:cubicBezTo>
                    <a:pt x="33020" y="599440"/>
                    <a:pt x="36830" y="595630"/>
                    <a:pt x="35560" y="593090"/>
                  </a:cubicBezTo>
                  <a:cubicBezTo>
                    <a:pt x="34290" y="584200"/>
                    <a:pt x="31750" y="575310"/>
                    <a:pt x="29210" y="566420"/>
                  </a:cubicBezTo>
                  <a:cubicBezTo>
                    <a:pt x="25400" y="556260"/>
                    <a:pt x="20320" y="544830"/>
                    <a:pt x="17780" y="534670"/>
                  </a:cubicBezTo>
                  <a:cubicBezTo>
                    <a:pt x="13970" y="523240"/>
                    <a:pt x="10160" y="511810"/>
                    <a:pt x="6350" y="496570"/>
                  </a:cubicBezTo>
                  <a:cubicBezTo>
                    <a:pt x="27940" y="485140"/>
                    <a:pt x="48260" y="468630"/>
                    <a:pt x="77470" y="466090"/>
                  </a:cubicBezTo>
                  <a:cubicBezTo>
                    <a:pt x="102870" y="463550"/>
                    <a:pt x="127000" y="455930"/>
                    <a:pt x="151130" y="450850"/>
                  </a:cubicBezTo>
                  <a:cubicBezTo>
                    <a:pt x="152400" y="450850"/>
                    <a:pt x="154940" y="449580"/>
                    <a:pt x="156210" y="449580"/>
                  </a:cubicBezTo>
                  <a:cubicBezTo>
                    <a:pt x="200660" y="441960"/>
                    <a:pt x="200660" y="440690"/>
                    <a:pt x="182880" y="400050"/>
                  </a:cubicBezTo>
                  <a:cubicBezTo>
                    <a:pt x="175260" y="382270"/>
                    <a:pt x="171450" y="363220"/>
                    <a:pt x="168910" y="345440"/>
                  </a:cubicBezTo>
                  <a:cubicBezTo>
                    <a:pt x="167640" y="337820"/>
                    <a:pt x="175260" y="330200"/>
                    <a:pt x="179070" y="321310"/>
                  </a:cubicBezTo>
                  <a:cubicBezTo>
                    <a:pt x="177800" y="321310"/>
                    <a:pt x="176530" y="318770"/>
                    <a:pt x="173990" y="317500"/>
                  </a:cubicBezTo>
                  <a:cubicBezTo>
                    <a:pt x="162560" y="316230"/>
                    <a:pt x="146050" y="318770"/>
                    <a:pt x="139700" y="312420"/>
                  </a:cubicBezTo>
                  <a:cubicBezTo>
                    <a:pt x="127000" y="299720"/>
                    <a:pt x="114300" y="283210"/>
                    <a:pt x="110490" y="265430"/>
                  </a:cubicBezTo>
                  <a:cubicBezTo>
                    <a:pt x="100330" y="228600"/>
                    <a:pt x="95250" y="190500"/>
                    <a:pt x="88900" y="152400"/>
                  </a:cubicBezTo>
                  <a:cubicBezTo>
                    <a:pt x="127000" y="120650"/>
                    <a:pt x="175260" y="118110"/>
                    <a:pt x="219710" y="107950"/>
                  </a:cubicBezTo>
                  <a:cubicBezTo>
                    <a:pt x="243840" y="101600"/>
                    <a:pt x="267970" y="93980"/>
                    <a:pt x="293370" y="87630"/>
                  </a:cubicBezTo>
                  <a:cubicBezTo>
                    <a:pt x="320040" y="81280"/>
                    <a:pt x="346710" y="73660"/>
                    <a:pt x="373380" y="69850"/>
                  </a:cubicBezTo>
                  <a:cubicBezTo>
                    <a:pt x="420370" y="62230"/>
                    <a:pt x="468630" y="55880"/>
                    <a:pt x="516890" y="49530"/>
                  </a:cubicBezTo>
                  <a:cubicBezTo>
                    <a:pt x="553720" y="44450"/>
                    <a:pt x="590550" y="41910"/>
                    <a:pt x="626110" y="38100"/>
                  </a:cubicBezTo>
                  <a:cubicBezTo>
                    <a:pt x="673100" y="33020"/>
                    <a:pt x="718820" y="26670"/>
                    <a:pt x="765810" y="22860"/>
                  </a:cubicBezTo>
                  <a:cubicBezTo>
                    <a:pt x="800100" y="20320"/>
                    <a:pt x="834390" y="25400"/>
                    <a:pt x="867410" y="19050"/>
                  </a:cubicBezTo>
                  <a:cubicBezTo>
                    <a:pt x="924560" y="6350"/>
                    <a:pt x="982980" y="8890"/>
                    <a:pt x="1040130" y="3810"/>
                  </a:cubicBezTo>
                  <a:cubicBezTo>
                    <a:pt x="1090930" y="0"/>
                    <a:pt x="1141730" y="1270"/>
                    <a:pt x="1192530" y="1270"/>
                  </a:cubicBezTo>
                  <a:cubicBezTo>
                    <a:pt x="1242060" y="1270"/>
                    <a:pt x="1290320" y="0"/>
                    <a:pt x="1339850" y="2540"/>
                  </a:cubicBezTo>
                  <a:cubicBezTo>
                    <a:pt x="1408430" y="5080"/>
                    <a:pt x="1478280" y="8890"/>
                    <a:pt x="1546860" y="12700"/>
                  </a:cubicBezTo>
                  <a:cubicBezTo>
                    <a:pt x="1593850" y="15240"/>
                    <a:pt x="1639570" y="16510"/>
                    <a:pt x="1686560" y="20320"/>
                  </a:cubicBezTo>
                  <a:cubicBezTo>
                    <a:pt x="1719580" y="22860"/>
                    <a:pt x="1753870" y="26670"/>
                    <a:pt x="1786890" y="31750"/>
                  </a:cubicBezTo>
                  <a:cubicBezTo>
                    <a:pt x="1830070" y="38100"/>
                    <a:pt x="1874520" y="44450"/>
                    <a:pt x="1917700" y="52070"/>
                  </a:cubicBezTo>
                  <a:cubicBezTo>
                    <a:pt x="1955800" y="58420"/>
                    <a:pt x="1992630" y="67310"/>
                    <a:pt x="2029460" y="76200"/>
                  </a:cubicBezTo>
                  <a:cubicBezTo>
                    <a:pt x="2040890" y="78740"/>
                    <a:pt x="2048510" y="96520"/>
                    <a:pt x="2045970" y="110490"/>
                  </a:cubicBezTo>
                  <a:cubicBezTo>
                    <a:pt x="2044700" y="121920"/>
                    <a:pt x="2043430" y="134620"/>
                    <a:pt x="2043430" y="146050"/>
                  </a:cubicBezTo>
                  <a:cubicBezTo>
                    <a:pt x="2043430" y="163830"/>
                    <a:pt x="2034540" y="172720"/>
                    <a:pt x="2016760" y="175260"/>
                  </a:cubicBezTo>
                  <a:cubicBezTo>
                    <a:pt x="2021840" y="179070"/>
                    <a:pt x="2025650" y="181610"/>
                    <a:pt x="2030730" y="185420"/>
                  </a:cubicBezTo>
                  <a:cubicBezTo>
                    <a:pt x="2021840" y="190500"/>
                    <a:pt x="2012950" y="194310"/>
                    <a:pt x="2004060" y="198120"/>
                  </a:cubicBezTo>
                  <a:cubicBezTo>
                    <a:pt x="2005330" y="201930"/>
                    <a:pt x="2007870" y="205740"/>
                    <a:pt x="2010410" y="212090"/>
                  </a:cubicBezTo>
                  <a:lnTo>
                    <a:pt x="1998980" y="215900"/>
                  </a:lnTo>
                  <a:cubicBezTo>
                    <a:pt x="2001520" y="218440"/>
                    <a:pt x="2002790" y="222250"/>
                    <a:pt x="2004060" y="222250"/>
                  </a:cubicBezTo>
                  <a:cubicBezTo>
                    <a:pt x="2039620" y="224790"/>
                    <a:pt x="2039620" y="251460"/>
                    <a:pt x="2040890" y="275590"/>
                  </a:cubicBezTo>
                  <a:cubicBezTo>
                    <a:pt x="2042160" y="297180"/>
                    <a:pt x="2040890" y="318770"/>
                    <a:pt x="2039620" y="340360"/>
                  </a:cubicBezTo>
                  <a:cubicBezTo>
                    <a:pt x="2039620" y="346710"/>
                    <a:pt x="2034540" y="351790"/>
                    <a:pt x="2034540" y="354330"/>
                  </a:cubicBezTo>
                  <a:cubicBezTo>
                    <a:pt x="2025650" y="355600"/>
                    <a:pt x="2019300" y="355600"/>
                    <a:pt x="2014220" y="356870"/>
                  </a:cubicBezTo>
                  <a:cubicBezTo>
                    <a:pt x="2018030" y="363220"/>
                    <a:pt x="2020570" y="373380"/>
                    <a:pt x="2026920" y="374650"/>
                  </a:cubicBezTo>
                  <a:cubicBezTo>
                    <a:pt x="2053590" y="383540"/>
                    <a:pt x="2081530" y="391160"/>
                    <a:pt x="2109470" y="397510"/>
                  </a:cubicBezTo>
                  <a:cubicBezTo>
                    <a:pt x="2132330" y="402590"/>
                    <a:pt x="2152650" y="407670"/>
                    <a:pt x="2151380" y="438150"/>
                  </a:cubicBezTo>
                  <a:cubicBezTo>
                    <a:pt x="2150110" y="461010"/>
                    <a:pt x="2152650" y="485140"/>
                    <a:pt x="2155190" y="509270"/>
                  </a:cubicBezTo>
                  <a:cubicBezTo>
                    <a:pt x="2156460" y="524510"/>
                    <a:pt x="2150110" y="534670"/>
                    <a:pt x="2133600" y="538480"/>
                  </a:cubicBezTo>
                  <a:cubicBezTo>
                    <a:pt x="2136140" y="539750"/>
                    <a:pt x="2138680" y="539750"/>
                    <a:pt x="2146300" y="542290"/>
                  </a:cubicBezTo>
                  <a:cubicBezTo>
                    <a:pt x="2134870" y="542290"/>
                    <a:pt x="2129790" y="543560"/>
                    <a:pt x="2124710" y="543560"/>
                  </a:cubicBezTo>
                  <a:cubicBezTo>
                    <a:pt x="2120900" y="553720"/>
                    <a:pt x="2117090" y="562610"/>
                    <a:pt x="2115820" y="571500"/>
                  </a:cubicBezTo>
                  <a:cubicBezTo>
                    <a:pt x="2114550" y="582930"/>
                    <a:pt x="2106930" y="585470"/>
                    <a:pt x="2099310" y="586740"/>
                  </a:cubicBezTo>
                  <a:cubicBezTo>
                    <a:pt x="2075180" y="589280"/>
                    <a:pt x="2051050" y="598170"/>
                    <a:pt x="2032000" y="586740"/>
                  </a:cubicBezTo>
                  <a:cubicBezTo>
                    <a:pt x="2014220" y="589280"/>
                    <a:pt x="2000250" y="590550"/>
                    <a:pt x="1987550" y="593090"/>
                  </a:cubicBezTo>
                  <a:lnTo>
                    <a:pt x="1987550" y="594360"/>
                  </a:lnTo>
                  <a:cubicBezTo>
                    <a:pt x="2002790" y="596900"/>
                    <a:pt x="2018030" y="599440"/>
                    <a:pt x="2032000" y="603250"/>
                  </a:cubicBezTo>
                  <a:cubicBezTo>
                    <a:pt x="2067560" y="609600"/>
                    <a:pt x="2104390" y="617220"/>
                    <a:pt x="2139950" y="623570"/>
                  </a:cubicBezTo>
                  <a:cubicBezTo>
                    <a:pt x="2174240" y="629920"/>
                    <a:pt x="2207260" y="636270"/>
                    <a:pt x="2241550" y="643890"/>
                  </a:cubicBezTo>
                  <a:cubicBezTo>
                    <a:pt x="2256790" y="647700"/>
                    <a:pt x="2273300" y="650240"/>
                    <a:pt x="2279650" y="666750"/>
                  </a:cubicBezTo>
                  <a:cubicBezTo>
                    <a:pt x="2283460" y="675640"/>
                    <a:pt x="2283460" y="687070"/>
                    <a:pt x="2284730" y="697230"/>
                  </a:cubicBezTo>
                  <a:cubicBezTo>
                    <a:pt x="2286000" y="713740"/>
                    <a:pt x="2287270" y="731520"/>
                    <a:pt x="2287270" y="748030"/>
                  </a:cubicBezTo>
                  <a:cubicBezTo>
                    <a:pt x="2287270" y="769620"/>
                    <a:pt x="2279650" y="777240"/>
                    <a:pt x="2259330" y="781050"/>
                  </a:cubicBezTo>
                  <a:cubicBezTo>
                    <a:pt x="2247900" y="784860"/>
                    <a:pt x="2268220" y="817880"/>
                    <a:pt x="2235200" y="803910"/>
                  </a:cubicBezTo>
                  <a:cubicBezTo>
                    <a:pt x="2236470" y="811530"/>
                    <a:pt x="2239010" y="819150"/>
                    <a:pt x="2241550" y="829310"/>
                  </a:cubicBezTo>
                  <a:lnTo>
                    <a:pt x="2155190" y="829310"/>
                  </a:lnTo>
                  <a:cubicBezTo>
                    <a:pt x="2155190" y="847090"/>
                    <a:pt x="2156460" y="862330"/>
                    <a:pt x="2153920" y="876300"/>
                  </a:cubicBezTo>
                  <a:cubicBezTo>
                    <a:pt x="2152650" y="881380"/>
                    <a:pt x="2142490" y="886460"/>
                    <a:pt x="2136140" y="889000"/>
                  </a:cubicBezTo>
                  <a:cubicBezTo>
                    <a:pt x="2132330" y="890270"/>
                    <a:pt x="2125980" y="887730"/>
                    <a:pt x="2122170" y="887730"/>
                  </a:cubicBezTo>
                  <a:cubicBezTo>
                    <a:pt x="2123440" y="901700"/>
                    <a:pt x="2134870" y="914400"/>
                    <a:pt x="2120900" y="928370"/>
                  </a:cubicBezTo>
                  <a:cubicBezTo>
                    <a:pt x="2119630" y="929640"/>
                    <a:pt x="2120900" y="934720"/>
                    <a:pt x="2120900" y="937260"/>
                  </a:cubicBezTo>
                  <a:cubicBezTo>
                    <a:pt x="2120900" y="952500"/>
                    <a:pt x="2113280" y="958850"/>
                    <a:pt x="2095500" y="955040"/>
                  </a:cubicBezTo>
                  <a:cubicBezTo>
                    <a:pt x="2099310" y="963930"/>
                    <a:pt x="2084070" y="970280"/>
                    <a:pt x="2096770" y="979170"/>
                  </a:cubicBezTo>
                  <a:cubicBezTo>
                    <a:pt x="2094230" y="981710"/>
                    <a:pt x="2091690" y="984250"/>
                    <a:pt x="2089150" y="985520"/>
                  </a:cubicBezTo>
                  <a:cubicBezTo>
                    <a:pt x="2086610" y="986790"/>
                    <a:pt x="2082800" y="984250"/>
                    <a:pt x="2080260" y="984250"/>
                  </a:cubicBezTo>
                  <a:cubicBezTo>
                    <a:pt x="2080260" y="988060"/>
                    <a:pt x="2081530" y="991870"/>
                    <a:pt x="2081530" y="996950"/>
                  </a:cubicBezTo>
                  <a:cubicBezTo>
                    <a:pt x="2081530" y="1002030"/>
                    <a:pt x="2080260" y="1007110"/>
                    <a:pt x="2078990" y="1012190"/>
                  </a:cubicBezTo>
                  <a:cubicBezTo>
                    <a:pt x="2077720" y="1014730"/>
                    <a:pt x="2071370" y="1014730"/>
                    <a:pt x="2067560" y="1014730"/>
                  </a:cubicBezTo>
                  <a:cubicBezTo>
                    <a:pt x="2061210" y="1013460"/>
                    <a:pt x="2053590" y="1010920"/>
                    <a:pt x="2047240" y="1009650"/>
                  </a:cubicBezTo>
                  <a:cubicBezTo>
                    <a:pt x="2024380" y="1007110"/>
                    <a:pt x="2015490" y="1016000"/>
                    <a:pt x="2018030" y="1040130"/>
                  </a:cubicBezTo>
                  <a:cubicBezTo>
                    <a:pt x="2012950" y="1042670"/>
                    <a:pt x="2007870" y="1043940"/>
                    <a:pt x="2001520" y="1046480"/>
                  </a:cubicBezTo>
                  <a:cubicBezTo>
                    <a:pt x="2004060" y="1056640"/>
                    <a:pt x="2018030" y="1068070"/>
                    <a:pt x="1997710" y="1078230"/>
                  </a:cubicBezTo>
                  <a:cubicBezTo>
                    <a:pt x="2011680" y="1090930"/>
                    <a:pt x="2006600" y="1097280"/>
                    <a:pt x="1991360" y="1098550"/>
                  </a:cubicBezTo>
                  <a:cubicBezTo>
                    <a:pt x="1967230" y="1099820"/>
                    <a:pt x="1943100" y="1098550"/>
                    <a:pt x="1920240" y="1098550"/>
                  </a:cubicBezTo>
                  <a:cubicBezTo>
                    <a:pt x="1916430" y="1103630"/>
                    <a:pt x="1913890" y="1109980"/>
                    <a:pt x="1910080" y="1111250"/>
                  </a:cubicBezTo>
                  <a:cubicBezTo>
                    <a:pt x="1897380" y="1115060"/>
                    <a:pt x="1887220" y="1115060"/>
                    <a:pt x="1894840" y="1134110"/>
                  </a:cubicBezTo>
                  <a:cubicBezTo>
                    <a:pt x="1897380" y="1141730"/>
                    <a:pt x="1891030" y="1153160"/>
                    <a:pt x="1887220" y="1167130"/>
                  </a:cubicBezTo>
                  <a:cubicBezTo>
                    <a:pt x="1875790" y="1169670"/>
                    <a:pt x="1861820" y="1173480"/>
                    <a:pt x="1847850" y="1173480"/>
                  </a:cubicBezTo>
                  <a:cubicBezTo>
                    <a:pt x="1816100" y="1176020"/>
                    <a:pt x="1784350" y="1178560"/>
                    <a:pt x="1752600" y="1178560"/>
                  </a:cubicBezTo>
                  <a:cubicBezTo>
                    <a:pt x="1743710" y="1178560"/>
                    <a:pt x="1734820" y="1170940"/>
                    <a:pt x="1725930" y="1170940"/>
                  </a:cubicBezTo>
                  <a:cubicBezTo>
                    <a:pt x="1714500" y="1170940"/>
                    <a:pt x="1700530" y="1173480"/>
                    <a:pt x="1690370" y="1178560"/>
                  </a:cubicBezTo>
                  <a:cubicBezTo>
                    <a:pt x="1670049" y="1189990"/>
                    <a:pt x="1650999" y="1197610"/>
                    <a:pt x="1626870" y="1192530"/>
                  </a:cubicBezTo>
                  <a:cubicBezTo>
                    <a:pt x="1611630" y="1189990"/>
                    <a:pt x="1595120" y="1195070"/>
                    <a:pt x="1579880" y="1191260"/>
                  </a:cubicBezTo>
                  <a:cubicBezTo>
                    <a:pt x="1555750" y="1186180"/>
                    <a:pt x="1531620" y="1192530"/>
                    <a:pt x="1507490" y="1192530"/>
                  </a:cubicBezTo>
                  <a:cubicBezTo>
                    <a:pt x="1482090" y="1192530"/>
                    <a:pt x="1455420" y="1192530"/>
                    <a:pt x="1430020" y="1193800"/>
                  </a:cubicBezTo>
                  <a:cubicBezTo>
                    <a:pt x="1397000" y="1193800"/>
                    <a:pt x="1363980" y="1198880"/>
                    <a:pt x="1332230" y="1193800"/>
                  </a:cubicBezTo>
                  <a:cubicBezTo>
                    <a:pt x="1310640" y="1191260"/>
                    <a:pt x="1289050" y="1200150"/>
                    <a:pt x="1270000" y="1195070"/>
                  </a:cubicBezTo>
                  <a:cubicBezTo>
                    <a:pt x="1236980" y="1188720"/>
                    <a:pt x="1206500" y="1202690"/>
                    <a:pt x="1174750" y="1197610"/>
                  </a:cubicBezTo>
                  <a:cubicBezTo>
                    <a:pt x="1155700" y="1195070"/>
                    <a:pt x="1131570" y="1191260"/>
                    <a:pt x="1116330" y="1198880"/>
                  </a:cubicBezTo>
                  <a:cubicBezTo>
                    <a:pt x="1106170" y="1203960"/>
                    <a:pt x="1102360" y="1198880"/>
                    <a:pt x="1094740" y="1198880"/>
                  </a:cubicBezTo>
                  <a:cubicBezTo>
                    <a:pt x="1092200" y="1198880"/>
                    <a:pt x="1090930" y="1200150"/>
                    <a:pt x="1088390" y="1201420"/>
                  </a:cubicBezTo>
                  <a:cubicBezTo>
                    <a:pt x="1080770" y="1202690"/>
                    <a:pt x="1078230" y="1206500"/>
                    <a:pt x="1075690" y="1206500"/>
                  </a:cubicBezTo>
                  <a:cubicBezTo>
                    <a:pt x="1046480" y="1206500"/>
                    <a:pt x="1018540" y="1203960"/>
                    <a:pt x="989330" y="1203960"/>
                  </a:cubicBezTo>
                  <a:cubicBezTo>
                    <a:pt x="976630" y="1203960"/>
                    <a:pt x="963930" y="1209040"/>
                    <a:pt x="951230" y="1211580"/>
                  </a:cubicBezTo>
                  <a:cubicBezTo>
                    <a:pt x="927100" y="1215390"/>
                    <a:pt x="901700" y="1219200"/>
                    <a:pt x="876300" y="1221740"/>
                  </a:cubicBezTo>
                  <a:cubicBezTo>
                    <a:pt x="873760" y="1223010"/>
                    <a:pt x="869950" y="1219200"/>
                    <a:pt x="864870" y="1216660"/>
                  </a:cubicBezTo>
                  <a:close/>
                </a:path>
              </a:pathLst>
            </a:custGeom>
            <a:blipFill>
              <a:blip r:embed="rId2"/>
              <a:stretch>
                <a:fillRect l="0" t="-8271" r="0" b="-8271"/>
              </a:stretch>
            </a:blipFill>
          </p:spPr>
        </p:sp>
      </p:grpSp>
      <p:grpSp>
        <p:nvGrpSpPr>
          <p:cNvPr name="Group 5" id="5"/>
          <p:cNvGrpSpPr>
            <a:grpSpLocks noChangeAspect="true"/>
          </p:cNvGrpSpPr>
          <p:nvPr/>
        </p:nvGrpSpPr>
        <p:grpSpPr>
          <a:xfrm rot="0">
            <a:off x="11278053" y="5670908"/>
            <a:ext cx="5981247" cy="3425442"/>
            <a:chOff x="0" y="0"/>
            <a:chExt cx="2288540" cy="1310640"/>
          </a:xfrm>
        </p:grpSpPr>
        <p:sp>
          <p:nvSpPr>
            <p:cNvPr name="Freeform 6" id="6"/>
            <p:cNvSpPr/>
            <p:nvPr/>
          </p:nvSpPr>
          <p:spPr>
            <a:xfrm flipH="false" flipV="false" rot="0">
              <a:off x="3810" y="0"/>
              <a:ext cx="2287270" cy="1313180"/>
            </a:xfrm>
            <a:custGeom>
              <a:avLst/>
              <a:gdLst/>
              <a:ahLst/>
              <a:cxnLst/>
              <a:rect r="r" b="b" t="t" l="l"/>
              <a:pathLst>
                <a:path h="1313180" w="2287270">
                  <a:moveTo>
                    <a:pt x="864870" y="1216660"/>
                  </a:moveTo>
                  <a:cubicBezTo>
                    <a:pt x="858520" y="1219200"/>
                    <a:pt x="849630" y="1224280"/>
                    <a:pt x="842010" y="1225550"/>
                  </a:cubicBezTo>
                  <a:cubicBezTo>
                    <a:pt x="824230" y="1228090"/>
                    <a:pt x="805180" y="1226820"/>
                    <a:pt x="787400" y="1229360"/>
                  </a:cubicBezTo>
                  <a:cubicBezTo>
                    <a:pt x="774700" y="1230630"/>
                    <a:pt x="763270" y="1235710"/>
                    <a:pt x="751840" y="1236980"/>
                  </a:cubicBezTo>
                  <a:cubicBezTo>
                    <a:pt x="711200" y="1243330"/>
                    <a:pt x="670560" y="1248410"/>
                    <a:pt x="628650" y="1254760"/>
                  </a:cubicBezTo>
                  <a:cubicBezTo>
                    <a:pt x="613410" y="1257300"/>
                    <a:pt x="598170" y="1257300"/>
                    <a:pt x="582930" y="1257300"/>
                  </a:cubicBezTo>
                  <a:cubicBezTo>
                    <a:pt x="582930" y="1256030"/>
                    <a:pt x="581660" y="1253490"/>
                    <a:pt x="581660" y="1252220"/>
                  </a:cubicBezTo>
                  <a:cubicBezTo>
                    <a:pt x="571500" y="1257300"/>
                    <a:pt x="563880" y="1264920"/>
                    <a:pt x="556260" y="1263650"/>
                  </a:cubicBezTo>
                  <a:cubicBezTo>
                    <a:pt x="528320" y="1261110"/>
                    <a:pt x="506730" y="1281430"/>
                    <a:pt x="480060" y="1280160"/>
                  </a:cubicBezTo>
                  <a:lnTo>
                    <a:pt x="462280" y="1280160"/>
                  </a:lnTo>
                  <a:cubicBezTo>
                    <a:pt x="450850" y="1280160"/>
                    <a:pt x="439420" y="1280160"/>
                    <a:pt x="426720" y="1283970"/>
                  </a:cubicBezTo>
                  <a:cubicBezTo>
                    <a:pt x="422910" y="1280160"/>
                    <a:pt x="417830" y="1276350"/>
                    <a:pt x="416560" y="1273810"/>
                  </a:cubicBezTo>
                  <a:cubicBezTo>
                    <a:pt x="408940" y="1277620"/>
                    <a:pt x="402590" y="1281430"/>
                    <a:pt x="397510" y="1283970"/>
                  </a:cubicBezTo>
                  <a:cubicBezTo>
                    <a:pt x="384810" y="1289050"/>
                    <a:pt x="372110" y="1295400"/>
                    <a:pt x="359410" y="1300480"/>
                  </a:cubicBezTo>
                  <a:cubicBezTo>
                    <a:pt x="349250" y="1304290"/>
                    <a:pt x="339090" y="1306830"/>
                    <a:pt x="328930" y="1309370"/>
                  </a:cubicBezTo>
                  <a:cubicBezTo>
                    <a:pt x="312420" y="1313180"/>
                    <a:pt x="279400" y="1287780"/>
                    <a:pt x="280670" y="1271270"/>
                  </a:cubicBezTo>
                  <a:cubicBezTo>
                    <a:pt x="280670" y="1268730"/>
                    <a:pt x="284480" y="1266190"/>
                    <a:pt x="285750" y="1264920"/>
                  </a:cubicBezTo>
                  <a:cubicBezTo>
                    <a:pt x="270510" y="1259840"/>
                    <a:pt x="259080" y="1249680"/>
                    <a:pt x="251460" y="1235710"/>
                  </a:cubicBezTo>
                  <a:cubicBezTo>
                    <a:pt x="245110" y="1223010"/>
                    <a:pt x="237490" y="1210310"/>
                    <a:pt x="229870" y="1195070"/>
                  </a:cubicBezTo>
                  <a:cubicBezTo>
                    <a:pt x="238760" y="1187450"/>
                    <a:pt x="250190" y="1178560"/>
                    <a:pt x="261620" y="1169670"/>
                  </a:cubicBezTo>
                  <a:cubicBezTo>
                    <a:pt x="270510" y="1163320"/>
                    <a:pt x="273050" y="1158240"/>
                    <a:pt x="264160" y="1149350"/>
                  </a:cubicBezTo>
                  <a:cubicBezTo>
                    <a:pt x="252730" y="1137920"/>
                    <a:pt x="241300" y="1126490"/>
                    <a:pt x="231140" y="1112520"/>
                  </a:cubicBezTo>
                  <a:cubicBezTo>
                    <a:pt x="224790" y="1104900"/>
                    <a:pt x="224790" y="1093470"/>
                    <a:pt x="219710" y="1084580"/>
                  </a:cubicBezTo>
                  <a:cubicBezTo>
                    <a:pt x="209550" y="1070610"/>
                    <a:pt x="196850" y="1062990"/>
                    <a:pt x="177800" y="1066800"/>
                  </a:cubicBezTo>
                  <a:cubicBezTo>
                    <a:pt x="165100" y="1069340"/>
                    <a:pt x="149860" y="1065530"/>
                    <a:pt x="137160" y="1065530"/>
                  </a:cubicBezTo>
                  <a:cubicBezTo>
                    <a:pt x="130810" y="1059180"/>
                    <a:pt x="121920" y="1052830"/>
                    <a:pt x="116840" y="1043940"/>
                  </a:cubicBezTo>
                  <a:cubicBezTo>
                    <a:pt x="104140" y="1023620"/>
                    <a:pt x="92710" y="1002030"/>
                    <a:pt x="81280" y="981710"/>
                  </a:cubicBezTo>
                  <a:cubicBezTo>
                    <a:pt x="73660" y="969010"/>
                    <a:pt x="64770" y="957580"/>
                    <a:pt x="57150" y="944880"/>
                  </a:cubicBezTo>
                  <a:cubicBezTo>
                    <a:pt x="53340" y="938530"/>
                    <a:pt x="53340" y="929640"/>
                    <a:pt x="53340" y="923290"/>
                  </a:cubicBezTo>
                  <a:cubicBezTo>
                    <a:pt x="54610" y="908050"/>
                    <a:pt x="45720" y="899160"/>
                    <a:pt x="34290" y="890270"/>
                  </a:cubicBezTo>
                  <a:cubicBezTo>
                    <a:pt x="22860" y="881380"/>
                    <a:pt x="19050" y="857250"/>
                    <a:pt x="25400" y="845820"/>
                  </a:cubicBezTo>
                  <a:cubicBezTo>
                    <a:pt x="17780" y="839470"/>
                    <a:pt x="10160" y="833120"/>
                    <a:pt x="0" y="825500"/>
                  </a:cubicBezTo>
                  <a:cubicBezTo>
                    <a:pt x="17780" y="815340"/>
                    <a:pt x="31750" y="807720"/>
                    <a:pt x="45720" y="798830"/>
                  </a:cubicBezTo>
                  <a:cubicBezTo>
                    <a:pt x="60960" y="791210"/>
                    <a:pt x="74930" y="782320"/>
                    <a:pt x="93980" y="773430"/>
                  </a:cubicBezTo>
                  <a:cubicBezTo>
                    <a:pt x="81280" y="739140"/>
                    <a:pt x="67310" y="702310"/>
                    <a:pt x="52070" y="665480"/>
                  </a:cubicBezTo>
                  <a:cubicBezTo>
                    <a:pt x="58420" y="660400"/>
                    <a:pt x="64770" y="655320"/>
                    <a:pt x="69850" y="650240"/>
                  </a:cubicBezTo>
                  <a:cubicBezTo>
                    <a:pt x="55880" y="635000"/>
                    <a:pt x="45720" y="618490"/>
                    <a:pt x="34290" y="600710"/>
                  </a:cubicBezTo>
                  <a:cubicBezTo>
                    <a:pt x="33020" y="599440"/>
                    <a:pt x="36830" y="595630"/>
                    <a:pt x="35560" y="593090"/>
                  </a:cubicBezTo>
                  <a:cubicBezTo>
                    <a:pt x="34290" y="584200"/>
                    <a:pt x="31750" y="575310"/>
                    <a:pt x="29210" y="566420"/>
                  </a:cubicBezTo>
                  <a:cubicBezTo>
                    <a:pt x="25400" y="556260"/>
                    <a:pt x="20320" y="544830"/>
                    <a:pt x="17780" y="534670"/>
                  </a:cubicBezTo>
                  <a:cubicBezTo>
                    <a:pt x="13970" y="523240"/>
                    <a:pt x="10160" y="511810"/>
                    <a:pt x="6350" y="496570"/>
                  </a:cubicBezTo>
                  <a:cubicBezTo>
                    <a:pt x="27940" y="485140"/>
                    <a:pt x="48260" y="468630"/>
                    <a:pt x="77470" y="466090"/>
                  </a:cubicBezTo>
                  <a:cubicBezTo>
                    <a:pt x="102870" y="463550"/>
                    <a:pt x="127000" y="455930"/>
                    <a:pt x="151130" y="450850"/>
                  </a:cubicBezTo>
                  <a:cubicBezTo>
                    <a:pt x="152400" y="450850"/>
                    <a:pt x="154940" y="449580"/>
                    <a:pt x="156210" y="449580"/>
                  </a:cubicBezTo>
                  <a:cubicBezTo>
                    <a:pt x="200660" y="441960"/>
                    <a:pt x="200660" y="440690"/>
                    <a:pt x="182880" y="400050"/>
                  </a:cubicBezTo>
                  <a:cubicBezTo>
                    <a:pt x="175260" y="382270"/>
                    <a:pt x="171450" y="363220"/>
                    <a:pt x="168910" y="345440"/>
                  </a:cubicBezTo>
                  <a:cubicBezTo>
                    <a:pt x="167640" y="337820"/>
                    <a:pt x="175260" y="330200"/>
                    <a:pt x="179070" y="321310"/>
                  </a:cubicBezTo>
                  <a:cubicBezTo>
                    <a:pt x="177800" y="321310"/>
                    <a:pt x="176530" y="318770"/>
                    <a:pt x="173990" y="317500"/>
                  </a:cubicBezTo>
                  <a:cubicBezTo>
                    <a:pt x="162560" y="316230"/>
                    <a:pt x="146050" y="318770"/>
                    <a:pt x="139700" y="312420"/>
                  </a:cubicBezTo>
                  <a:cubicBezTo>
                    <a:pt x="127000" y="299720"/>
                    <a:pt x="114300" y="283210"/>
                    <a:pt x="110490" y="265430"/>
                  </a:cubicBezTo>
                  <a:cubicBezTo>
                    <a:pt x="100330" y="228600"/>
                    <a:pt x="95250" y="190500"/>
                    <a:pt x="88900" y="152400"/>
                  </a:cubicBezTo>
                  <a:cubicBezTo>
                    <a:pt x="127000" y="120650"/>
                    <a:pt x="175260" y="118110"/>
                    <a:pt x="219710" y="107950"/>
                  </a:cubicBezTo>
                  <a:cubicBezTo>
                    <a:pt x="243840" y="101600"/>
                    <a:pt x="267970" y="93980"/>
                    <a:pt x="293370" y="87630"/>
                  </a:cubicBezTo>
                  <a:cubicBezTo>
                    <a:pt x="320040" y="81280"/>
                    <a:pt x="346710" y="73660"/>
                    <a:pt x="373380" y="69850"/>
                  </a:cubicBezTo>
                  <a:cubicBezTo>
                    <a:pt x="420370" y="62230"/>
                    <a:pt x="468630" y="55880"/>
                    <a:pt x="516890" y="49530"/>
                  </a:cubicBezTo>
                  <a:cubicBezTo>
                    <a:pt x="553720" y="44450"/>
                    <a:pt x="590550" y="41910"/>
                    <a:pt x="626110" y="38100"/>
                  </a:cubicBezTo>
                  <a:cubicBezTo>
                    <a:pt x="673100" y="33020"/>
                    <a:pt x="718820" y="26670"/>
                    <a:pt x="765810" y="22860"/>
                  </a:cubicBezTo>
                  <a:cubicBezTo>
                    <a:pt x="800100" y="20320"/>
                    <a:pt x="834390" y="25400"/>
                    <a:pt x="867410" y="19050"/>
                  </a:cubicBezTo>
                  <a:cubicBezTo>
                    <a:pt x="924560" y="6350"/>
                    <a:pt x="982980" y="8890"/>
                    <a:pt x="1040130" y="3810"/>
                  </a:cubicBezTo>
                  <a:cubicBezTo>
                    <a:pt x="1090930" y="0"/>
                    <a:pt x="1141730" y="1270"/>
                    <a:pt x="1192530" y="1270"/>
                  </a:cubicBezTo>
                  <a:cubicBezTo>
                    <a:pt x="1242060" y="1270"/>
                    <a:pt x="1290320" y="0"/>
                    <a:pt x="1339850" y="2540"/>
                  </a:cubicBezTo>
                  <a:cubicBezTo>
                    <a:pt x="1408430" y="5080"/>
                    <a:pt x="1478280" y="8890"/>
                    <a:pt x="1546860" y="12700"/>
                  </a:cubicBezTo>
                  <a:cubicBezTo>
                    <a:pt x="1593850" y="15240"/>
                    <a:pt x="1639570" y="16510"/>
                    <a:pt x="1686560" y="20320"/>
                  </a:cubicBezTo>
                  <a:cubicBezTo>
                    <a:pt x="1719580" y="22860"/>
                    <a:pt x="1753870" y="26670"/>
                    <a:pt x="1786890" y="31750"/>
                  </a:cubicBezTo>
                  <a:cubicBezTo>
                    <a:pt x="1830070" y="38100"/>
                    <a:pt x="1874520" y="44450"/>
                    <a:pt x="1917700" y="52070"/>
                  </a:cubicBezTo>
                  <a:cubicBezTo>
                    <a:pt x="1955800" y="58420"/>
                    <a:pt x="1992630" y="67310"/>
                    <a:pt x="2029460" y="76200"/>
                  </a:cubicBezTo>
                  <a:cubicBezTo>
                    <a:pt x="2040890" y="78740"/>
                    <a:pt x="2048510" y="96520"/>
                    <a:pt x="2045970" y="110490"/>
                  </a:cubicBezTo>
                  <a:cubicBezTo>
                    <a:pt x="2044700" y="121920"/>
                    <a:pt x="2043430" y="134620"/>
                    <a:pt x="2043430" y="146050"/>
                  </a:cubicBezTo>
                  <a:cubicBezTo>
                    <a:pt x="2043430" y="163830"/>
                    <a:pt x="2034540" y="172720"/>
                    <a:pt x="2016760" y="175260"/>
                  </a:cubicBezTo>
                  <a:cubicBezTo>
                    <a:pt x="2021840" y="179070"/>
                    <a:pt x="2025650" y="181610"/>
                    <a:pt x="2030730" y="185420"/>
                  </a:cubicBezTo>
                  <a:cubicBezTo>
                    <a:pt x="2021840" y="190500"/>
                    <a:pt x="2012950" y="194310"/>
                    <a:pt x="2004060" y="198120"/>
                  </a:cubicBezTo>
                  <a:cubicBezTo>
                    <a:pt x="2005330" y="201930"/>
                    <a:pt x="2007870" y="205740"/>
                    <a:pt x="2010410" y="212090"/>
                  </a:cubicBezTo>
                  <a:lnTo>
                    <a:pt x="1998980" y="215900"/>
                  </a:lnTo>
                  <a:cubicBezTo>
                    <a:pt x="2001520" y="218440"/>
                    <a:pt x="2002790" y="222250"/>
                    <a:pt x="2004060" y="222250"/>
                  </a:cubicBezTo>
                  <a:cubicBezTo>
                    <a:pt x="2039620" y="224790"/>
                    <a:pt x="2039620" y="251460"/>
                    <a:pt x="2040890" y="275590"/>
                  </a:cubicBezTo>
                  <a:cubicBezTo>
                    <a:pt x="2042160" y="297180"/>
                    <a:pt x="2040890" y="318770"/>
                    <a:pt x="2039620" y="340360"/>
                  </a:cubicBezTo>
                  <a:cubicBezTo>
                    <a:pt x="2039620" y="346710"/>
                    <a:pt x="2034540" y="351790"/>
                    <a:pt x="2034540" y="354330"/>
                  </a:cubicBezTo>
                  <a:cubicBezTo>
                    <a:pt x="2025650" y="355600"/>
                    <a:pt x="2019300" y="355600"/>
                    <a:pt x="2014220" y="356870"/>
                  </a:cubicBezTo>
                  <a:cubicBezTo>
                    <a:pt x="2018030" y="363220"/>
                    <a:pt x="2020570" y="373380"/>
                    <a:pt x="2026920" y="374650"/>
                  </a:cubicBezTo>
                  <a:cubicBezTo>
                    <a:pt x="2053590" y="383540"/>
                    <a:pt x="2081530" y="391160"/>
                    <a:pt x="2109470" y="397510"/>
                  </a:cubicBezTo>
                  <a:cubicBezTo>
                    <a:pt x="2132330" y="402590"/>
                    <a:pt x="2152650" y="407670"/>
                    <a:pt x="2151380" y="438150"/>
                  </a:cubicBezTo>
                  <a:cubicBezTo>
                    <a:pt x="2150110" y="461010"/>
                    <a:pt x="2152650" y="485140"/>
                    <a:pt x="2155190" y="509270"/>
                  </a:cubicBezTo>
                  <a:cubicBezTo>
                    <a:pt x="2156460" y="524510"/>
                    <a:pt x="2150110" y="534670"/>
                    <a:pt x="2133600" y="538480"/>
                  </a:cubicBezTo>
                  <a:cubicBezTo>
                    <a:pt x="2136140" y="539750"/>
                    <a:pt x="2138680" y="539750"/>
                    <a:pt x="2146300" y="542290"/>
                  </a:cubicBezTo>
                  <a:cubicBezTo>
                    <a:pt x="2134870" y="542290"/>
                    <a:pt x="2129790" y="543560"/>
                    <a:pt x="2124710" y="543560"/>
                  </a:cubicBezTo>
                  <a:cubicBezTo>
                    <a:pt x="2120900" y="553720"/>
                    <a:pt x="2117090" y="562610"/>
                    <a:pt x="2115820" y="571500"/>
                  </a:cubicBezTo>
                  <a:cubicBezTo>
                    <a:pt x="2114550" y="582930"/>
                    <a:pt x="2106930" y="585470"/>
                    <a:pt x="2099310" y="586740"/>
                  </a:cubicBezTo>
                  <a:cubicBezTo>
                    <a:pt x="2075180" y="589280"/>
                    <a:pt x="2051050" y="598170"/>
                    <a:pt x="2032000" y="586740"/>
                  </a:cubicBezTo>
                  <a:cubicBezTo>
                    <a:pt x="2014220" y="589280"/>
                    <a:pt x="2000250" y="590550"/>
                    <a:pt x="1987550" y="593090"/>
                  </a:cubicBezTo>
                  <a:lnTo>
                    <a:pt x="1987550" y="594360"/>
                  </a:lnTo>
                  <a:cubicBezTo>
                    <a:pt x="2002790" y="596900"/>
                    <a:pt x="2018030" y="599440"/>
                    <a:pt x="2032000" y="603250"/>
                  </a:cubicBezTo>
                  <a:cubicBezTo>
                    <a:pt x="2067560" y="609600"/>
                    <a:pt x="2104390" y="617220"/>
                    <a:pt x="2139950" y="623570"/>
                  </a:cubicBezTo>
                  <a:cubicBezTo>
                    <a:pt x="2174240" y="629920"/>
                    <a:pt x="2207260" y="636270"/>
                    <a:pt x="2241550" y="643890"/>
                  </a:cubicBezTo>
                  <a:cubicBezTo>
                    <a:pt x="2256790" y="647700"/>
                    <a:pt x="2273300" y="650240"/>
                    <a:pt x="2279650" y="666750"/>
                  </a:cubicBezTo>
                  <a:cubicBezTo>
                    <a:pt x="2283460" y="675640"/>
                    <a:pt x="2283460" y="687070"/>
                    <a:pt x="2284730" y="697230"/>
                  </a:cubicBezTo>
                  <a:cubicBezTo>
                    <a:pt x="2286000" y="713740"/>
                    <a:pt x="2287270" y="731520"/>
                    <a:pt x="2287270" y="748030"/>
                  </a:cubicBezTo>
                  <a:cubicBezTo>
                    <a:pt x="2287270" y="769620"/>
                    <a:pt x="2279650" y="777240"/>
                    <a:pt x="2259330" y="781050"/>
                  </a:cubicBezTo>
                  <a:cubicBezTo>
                    <a:pt x="2247900" y="784860"/>
                    <a:pt x="2268220" y="817880"/>
                    <a:pt x="2235200" y="803910"/>
                  </a:cubicBezTo>
                  <a:cubicBezTo>
                    <a:pt x="2236470" y="811530"/>
                    <a:pt x="2239010" y="819150"/>
                    <a:pt x="2241550" y="829310"/>
                  </a:cubicBezTo>
                  <a:lnTo>
                    <a:pt x="2155190" y="829310"/>
                  </a:lnTo>
                  <a:cubicBezTo>
                    <a:pt x="2155190" y="847090"/>
                    <a:pt x="2156460" y="862330"/>
                    <a:pt x="2153920" y="876300"/>
                  </a:cubicBezTo>
                  <a:cubicBezTo>
                    <a:pt x="2152650" y="881380"/>
                    <a:pt x="2142490" y="886460"/>
                    <a:pt x="2136140" y="889000"/>
                  </a:cubicBezTo>
                  <a:cubicBezTo>
                    <a:pt x="2132330" y="890270"/>
                    <a:pt x="2125980" y="887730"/>
                    <a:pt x="2122170" y="887730"/>
                  </a:cubicBezTo>
                  <a:cubicBezTo>
                    <a:pt x="2123440" y="901700"/>
                    <a:pt x="2134870" y="914400"/>
                    <a:pt x="2120900" y="928370"/>
                  </a:cubicBezTo>
                  <a:cubicBezTo>
                    <a:pt x="2119630" y="929640"/>
                    <a:pt x="2120900" y="934720"/>
                    <a:pt x="2120900" y="937260"/>
                  </a:cubicBezTo>
                  <a:cubicBezTo>
                    <a:pt x="2120900" y="952500"/>
                    <a:pt x="2113280" y="958850"/>
                    <a:pt x="2095500" y="955040"/>
                  </a:cubicBezTo>
                  <a:cubicBezTo>
                    <a:pt x="2099310" y="963930"/>
                    <a:pt x="2084070" y="970280"/>
                    <a:pt x="2096770" y="979170"/>
                  </a:cubicBezTo>
                  <a:cubicBezTo>
                    <a:pt x="2094230" y="981710"/>
                    <a:pt x="2091690" y="984250"/>
                    <a:pt x="2089150" y="985520"/>
                  </a:cubicBezTo>
                  <a:cubicBezTo>
                    <a:pt x="2086610" y="986790"/>
                    <a:pt x="2082800" y="984250"/>
                    <a:pt x="2080260" y="984250"/>
                  </a:cubicBezTo>
                  <a:cubicBezTo>
                    <a:pt x="2080260" y="988060"/>
                    <a:pt x="2081530" y="991870"/>
                    <a:pt x="2081530" y="996950"/>
                  </a:cubicBezTo>
                  <a:cubicBezTo>
                    <a:pt x="2081530" y="1002030"/>
                    <a:pt x="2080260" y="1007110"/>
                    <a:pt x="2078990" y="1012190"/>
                  </a:cubicBezTo>
                  <a:cubicBezTo>
                    <a:pt x="2077720" y="1014730"/>
                    <a:pt x="2071370" y="1014730"/>
                    <a:pt x="2067560" y="1014730"/>
                  </a:cubicBezTo>
                  <a:cubicBezTo>
                    <a:pt x="2061210" y="1013460"/>
                    <a:pt x="2053590" y="1010920"/>
                    <a:pt x="2047240" y="1009650"/>
                  </a:cubicBezTo>
                  <a:cubicBezTo>
                    <a:pt x="2024380" y="1007110"/>
                    <a:pt x="2015490" y="1016000"/>
                    <a:pt x="2018030" y="1040130"/>
                  </a:cubicBezTo>
                  <a:cubicBezTo>
                    <a:pt x="2012950" y="1042670"/>
                    <a:pt x="2007870" y="1043940"/>
                    <a:pt x="2001520" y="1046480"/>
                  </a:cubicBezTo>
                  <a:cubicBezTo>
                    <a:pt x="2004060" y="1056640"/>
                    <a:pt x="2018030" y="1068070"/>
                    <a:pt x="1997710" y="1078230"/>
                  </a:cubicBezTo>
                  <a:cubicBezTo>
                    <a:pt x="2011680" y="1090930"/>
                    <a:pt x="2006600" y="1097280"/>
                    <a:pt x="1991360" y="1098550"/>
                  </a:cubicBezTo>
                  <a:cubicBezTo>
                    <a:pt x="1967230" y="1099820"/>
                    <a:pt x="1943100" y="1098550"/>
                    <a:pt x="1920240" y="1098550"/>
                  </a:cubicBezTo>
                  <a:cubicBezTo>
                    <a:pt x="1916430" y="1103630"/>
                    <a:pt x="1913890" y="1109980"/>
                    <a:pt x="1910080" y="1111250"/>
                  </a:cubicBezTo>
                  <a:cubicBezTo>
                    <a:pt x="1897380" y="1115060"/>
                    <a:pt x="1887220" y="1115060"/>
                    <a:pt x="1894840" y="1134110"/>
                  </a:cubicBezTo>
                  <a:cubicBezTo>
                    <a:pt x="1897380" y="1141730"/>
                    <a:pt x="1891030" y="1153160"/>
                    <a:pt x="1887220" y="1167130"/>
                  </a:cubicBezTo>
                  <a:cubicBezTo>
                    <a:pt x="1875790" y="1169670"/>
                    <a:pt x="1861820" y="1173480"/>
                    <a:pt x="1847850" y="1173480"/>
                  </a:cubicBezTo>
                  <a:cubicBezTo>
                    <a:pt x="1816100" y="1176020"/>
                    <a:pt x="1784350" y="1178560"/>
                    <a:pt x="1752600" y="1178560"/>
                  </a:cubicBezTo>
                  <a:cubicBezTo>
                    <a:pt x="1743710" y="1178560"/>
                    <a:pt x="1734820" y="1170940"/>
                    <a:pt x="1725930" y="1170940"/>
                  </a:cubicBezTo>
                  <a:cubicBezTo>
                    <a:pt x="1714500" y="1170940"/>
                    <a:pt x="1700530" y="1173480"/>
                    <a:pt x="1690370" y="1178560"/>
                  </a:cubicBezTo>
                  <a:cubicBezTo>
                    <a:pt x="1670049" y="1189990"/>
                    <a:pt x="1650999" y="1197610"/>
                    <a:pt x="1626870" y="1192530"/>
                  </a:cubicBezTo>
                  <a:cubicBezTo>
                    <a:pt x="1611630" y="1189990"/>
                    <a:pt x="1595120" y="1195070"/>
                    <a:pt x="1579880" y="1191260"/>
                  </a:cubicBezTo>
                  <a:cubicBezTo>
                    <a:pt x="1555750" y="1186180"/>
                    <a:pt x="1531620" y="1192530"/>
                    <a:pt x="1507490" y="1192530"/>
                  </a:cubicBezTo>
                  <a:cubicBezTo>
                    <a:pt x="1482090" y="1192530"/>
                    <a:pt x="1455420" y="1192530"/>
                    <a:pt x="1430020" y="1193800"/>
                  </a:cubicBezTo>
                  <a:cubicBezTo>
                    <a:pt x="1397000" y="1193800"/>
                    <a:pt x="1363980" y="1198880"/>
                    <a:pt x="1332230" y="1193800"/>
                  </a:cubicBezTo>
                  <a:cubicBezTo>
                    <a:pt x="1310640" y="1191260"/>
                    <a:pt x="1289050" y="1200150"/>
                    <a:pt x="1270000" y="1195070"/>
                  </a:cubicBezTo>
                  <a:cubicBezTo>
                    <a:pt x="1236980" y="1188720"/>
                    <a:pt x="1206500" y="1202690"/>
                    <a:pt x="1174750" y="1197610"/>
                  </a:cubicBezTo>
                  <a:cubicBezTo>
                    <a:pt x="1155700" y="1195070"/>
                    <a:pt x="1131570" y="1191260"/>
                    <a:pt x="1116330" y="1198880"/>
                  </a:cubicBezTo>
                  <a:cubicBezTo>
                    <a:pt x="1106170" y="1203960"/>
                    <a:pt x="1102360" y="1198880"/>
                    <a:pt x="1094740" y="1198880"/>
                  </a:cubicBezTo>
                  <a:cubicBezTo>
                    <a:pt x="1092200" y="1198880"/>
                    <a:pt x="1090930" y="1200150"/>
                    <a:pt x="1088390" y="1201420"/>
                  </a:cubicBezTo>
                  <a:cubicBezTo>
                    <a:pt x="1080770" y="1202690"/>
                    <a:pt x="1078230" y="1206500"/>
                    <a:pt x="1075690" y="1206500"/>
                  </a:cubicBezTo>
                  <a:cubicBezTo>
                    <a:pt x="1046480" y="1206500"/>
                    <a:pt x="1018540" y="1203960"/>
                    <a:pt x="989330" y="1203960"/>
                  </a:cubicBezTo>
                  <a:cubicBezTo>
                    <a:pt x="976630" y="1203960"/>
                    <a:pt x="963930" y="1209040"/>
                    <a:pt x="951230" y="1211580"/>
                  </a:cubicBezTo>
                  <a:cubicBezTo>
                    <a:pt x="927100" y="1215390"/>
                    <a:pt x="901700" y="1219200"/>
                    <a:pt x="876300" y="1221740"/>
                  </a:cubicBezTo>
                  <a:cubicBezTo>
                    <a:pt x="873760" y="1223010"/>
                    <a:pt x="869950" y="1219200"/>
                    <a:pt x="864870" y="1216660"/>
                  </a:cubicBezTo>
                  <a:close/>
                </a:path>
              </a:pathLst>
            </a:custGeom>
            <a:blipFill>
              <a:blip r:embed="rId3"/>
              <a:stretch>
                <a:fillRect l="0" t="-8271" r="0" b="-8271"/>
              </a:stretch>
            </a:blipFill>
          </p:spPr>
        </p:sp>
      </p:grpSp>
      <p:sp>
        <p:nvSpPr>
          <p:cNvPr name="Freeform 7" id="7"/>
          <p:cNvSpPr/>
          <p:nvPr/>
        </p:nvSpPr>
        <p:spPr>
          <a:xfrm flipH="false" flipV="true" rot="2892380">
            <a:off x="-319999" y="8605664"/>
            <a:ext cx="2128909" cy="2579075"/>
          </a:xfrm>
          <a:custGeom>
            <a:avLst/>
            <a:gdLst/>
            <a:ahLst/>
            <a:cxnLst/>
            <a:rect r="r" b="b" t="t" l="l"/>
            <a:pathLst>
              <a:path h="2579075" w="2128909">
                <a:moveTo>
                  <a:pt x="0" y="2579075"/>
                </a:moveTo>
                <a:lnTo>
                  <a:pt x="2128909" y="2579075"/>
                </a:lnTo>
                <a:lnTo>
                  <a:pt x="2128909" y="0"/>
                </a:lnTo>
                <a:lnTo>
                  <a:pt x="0" y="0"/>
                </a:lnTo>
                <a:lnTo>
                  <a:pt x="0" y="257907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2891610">
            <a:off x="16726609" y="8713682"/>
            <a:ext cx="1727605" cy="2092914"/>
          </a:xfrm>
          <a:custGeom>
            <a:avLst/>
            <a:gdLst/>
            <a:ahLst/>
            <a:cxnLst/>
            <a:rect r="r" b="b" t="t" l="l"/>
            <a:pathLst>
              <a:path h="2092914" w="1727605">
                <a:moveTo>
                  <a:pt x="1727605" y="2092913"/>
                </a:moveTo>
                <a:lnTo>
                  <a:pt x="0" y="2092913"/>
                </a:lnTo>
                <a:lnTo>
                  <a:pt x="0" y="0"/>
                </a:lnTo>
                <a:lnTo>
                  <a:pt x="1727605" y="0"/>
                </a:lnTo>
                <a:lnTo>
                  <a:pt x="1727605" y="209291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6923370">
            <a:off x="-80291" y="-579880"/>
            <a:ext cx="1302741" cy="2088944"/>
          </a:xfrm>
          <a:custGeom>
            <a:avLst/>
            <a:gdLst/>
            <a:ahLst/>
            <a:cxnLst/>
            <a:rect r="r" b="b" t="t" l="l"/>
            <a:pathLst>
              <a:path h="2088944" w="1302741">
                <a:moveTo>
                  <a:pt x="0" y="0"/>
                </a:moveTo>
                <a:lnTo>
                  <a:pt x="1302741" y="0"/>
                </a:lnTo>
                <a:lnTo>
                  <a:pt x="1302741" y="2088944"/>
                </a:lnTo>
                <a:lnTo>
                  <a:pt x="0" y="20889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6522806">
            <a:off x="16935830" y="-585029"/>
            <a:ext cx="1309164" cy="2099242"/>
          </a:xfrm>
          <a:custGeom>
            <a:avLst/>
            <a:gdLst/>
            <a:ahLst/>
            <a:cxnLst/>
            <a:rect r="r" b="b" t="t" l="l"/>
            <a:pathLst>
              <a:path h="2099242" w="1309164">
                <a:moveTo>
                  <a:pt x="1309164" y="0"/>
                </a:moveTo>
                <a:lnTo>
                  <a:pt x="0" y="0"/>
                </a:lnTo>
                <a:lnTo>
                  <a:pt x="0" y="2099243"/>
                </a:lnTo>
                <a:lnTo>
                  <a:pt x="1309164" y="2099243"/>
                </a:lnTo>
                <a:lnTo>
                  <a:pt x="130916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398095" y="3381350"/>
            <a:ext cx="8547099" cy="5890261"/>
          </a:xfrm>
          <a:prstGeom prst="rect">
            <a:avLst/>
          </a:prstGeom>
        </p:spPr>
        <p:txBody>
          <a:bodyPr anchor="t" rtlCol="false" tIns="0" lIns="0" bIns="0" rIns="0">
            <a:spAutoFit/>
          </a:bodyPr>
          <a:lstStyle/>
          <a:p>
            <a:pPr marL="842007" indent="-421003" lvl="1">
              <a:lnSpc>
                <a:spcPts val="5849"/>
              </a:lnSpc>
              <a:buFont typeface="Arial"/>
              <a:buChar char="•"/>
            </a:pPr>
            <a:r>
              <a:rPr lang="en-US" sz="3899">
                <a:solidFill>
                  <a:srgbClr val="7A7B7B"/>
                </a:solidFill>
                <a:latin typeface="Montserrat Bold"/>
              </a:rPr>
              <a:t>Location Detection</a:t>
            </a:r>
          </a:p>
          <a:p>
            <a:pPr marL="842007" indent="-421003" lvl="1">
              <a:lnSpc>
                <a:spcPts val="5849"/>
              </a:lnSpc>
              <a:buFont typeface="Arial"/>
              <a:buChar char="•"/>
            </a:pPr>
            <a:r>
              <a:rPr lang="en-US" sz="3899">
                <a:solidFill>
                  <a:srgbClr val="7A7B7B"/>
                </a:solidFill>
                <a:latin typeface="Montserrat Bold"/>
              </a:rPr>
              <a:t>R</a:t>
            </a:r>
            <a:r>
              <a:rPr lang="en-US" sz="3899">
                <a:solidFill>
                  <a:srgbClr val="7A7B7B"/>
                </a:solidFill>
                <a:latin typeface="Montserrat Bold"/>
              </a:rPr>
              <a:t>eal-Time Scanning</a:t>
            </a:r>
          </a:p>
          <a:p>
            <a:pPr marL="842007" indent="-421003" lvl="1">
              <a:lnSpc>
                <a:spcPts val="5849"/>
              </a:lnSpc>
              <a:buFont typeface="Arial"/>
              <a:buChar char="•"/>
            </a:pPr>
            <a:r>
              <a:rPr lang="en-US" sz="3899">
                <a:solidFill>
                  <a:srgbClr val="7A7B7B"/>
                </a:solidFill>
                <a:latin typeface="Montserrat Bold"/>
              </a:rPr>
              <a:t>Personalized Suggestions</a:t>
            </a:r>
          </a:p>
          <a:p>
            <a:pPr marL="906775" indent="-453388" lvl="1">
              <a:lnSpc>
                <a:spcPts val="6299"/>
              </a:lnSpc>
              <a:buFont typeface="Arial"/>
              <a:buChar char="•"/>
            </a:pPr>
            <a:r>
              <a:rPr lang="en-US" sz="4199">
                <a:solidFill>
                  <a:srgbClr val="7A7B7B"/>
                </a:solidFill>
                <a:latin typeface="Montserrat Bold"/>
              </a:rPr>
              <a:t>User-Friendly Interface</a:t>
            </a:r>
          </a:p>
          <a:p>
            <a:pPr marL="842007" indent="-421003" lvl="1">
              <a:lnSpc>
                <a:spcPts val="5849"/>
              </a:lnSpc>
              <a:buFont typeface="Arial"/>
              <a:buChar char="•"/>
            </a:pPr>
            <a:r>
              <a:rPr lang="en-US" sz="3899">
                <a:solidFill>
                  <a:srgbClr val="7A7B7B"/>
                </a:solidFill>
                <a:latin typeface="Montserrat Bold"/>
              </a:rPr>
              <a:t>Detailed Information</a:t>
            </a:r>
          </a:p>
          <a:p>
            <a:pPr marL="842007" indent="-421003" lvl="1">
              <a:lnSpc>
                <a:spcPts val="5849"/>
              </a:lnSpc>
              <a:buFont typeface="Arial"/>
              <a:buChar char="•"/>
            </a:pPr>
            <a:r>
              <a:rPr lang="en-US" sz="3899">
                <a:solidFill>
                  <a:srgbClr val="7A7B7B"/>
                </a:solidFill>
                <a:latin typeface="Montserrat Bold"/>
              </a:rPr>
              <a:t>Connect with the Community</a:t>
            </a:r>
          </a:p>
          <a:p>
            <a:pPr>
              <a:lnSpc>
                <a:spcPts val="584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631862" y="-753133"/>
            <a:ext cx="12026546" cy="12388574"/>
            <a:chOff x="-46990" y="-72390"/>
            <a:chExt cx="4218940" cy="4345940"/>
          </a:xfrm>
        </p:grpSpPr>
        <p:sp>
          <p:nvSpPr>
            <p:cNvPr name="Freeform 3" id="3"/>
            <p:cNvSpPr/>
            <p:nvPr/>
          </p:nvSpPr>
          <p:spPr>
            <a:xfrm flipH="false" flipV="false" rot="0">
              <a:off x="-46990" y="-72390"/>
              <a:ext cx="4218940" cy="4345940"/>
            </a:xfrm>
            <a:custGeom>
              <a:avLst/>
              <a:gdLst/>
              <a:ahLst/>
              <a:cxnLst/>
              <a:rect r="r" b="b" t="t" l="l"/>
              <a:pathLst>
                <a:path h="4345940" w="4218940">
                  <a:moveTo>
                    <a:pt x="471170" y="1262380"/>
                  </a:moveTo>
                  <a:cubicBezTo>
                    <a:pt x="436880" y="1319530"/>
                    <a:pt x="2540" y="890270"/>
                    <a:pt x="52070" y="1285240"/>
                  </a:cubicBezTo>
                  <a:cubicBezTo>
                    <a:pt x="76200" y="1479550"/>
                    <a:pt x="265430" y="1691640"/>
                    <a:pt x="421640" y="1798320"/>
                  </a:cubicBezTo>
                  <a:cubicBezTo>
                    <a:pt x="299720" y="1714500"/>
                    <a:pt x="167640" y="1772920"/>
                    <a:pt x="181610" y="1921510"/>
                  </a:cubicBezTo>
                  <a:cubicBezTo>
                    <a:pt x="190500" y="2021840"/>
                    <a:pt x="241300" y="2127250"/>
                    <a:pt x="295910" y="2209800"/>
                  </a:cubicBezTo>
                  <a:cubicBezTo>
                    <a:pt x="383540" y="2344420"/>
                    <a:pt x="510540" y="2449830"/>
                    <a:pt x="591820" y="2586990"/>
                  </a:cubicBezTo>
                  <a:cubicBezTo>
                    <a:pt x="492760" y="2482850"/>
                    <a:pt x="396240" y="2338070"/>
                    <a:pt x="266700" y="2269490"/>
                  </a:cubicBezTo>
                  <a:cubicBezTo>
                    <a:pt x="13970" y="2132330"/>
                    <a:pt x="0" y="2400300"/>
                    <a:pt x="125730" y="2548890"/>
                  </a:cubicBezTo>
                  <a:cubicBezTo>
                    <a:pt x="331470" y="2790190"/>
                    <a:pt x="524510" y="3037840"/>
                    <a:pt x="697230" y="3303270"/>
                  </a:cubicBezTo>
                  <a:cubicBezTo>
                    <a:pt x="585470" y="3135630"/>
                    <a:pt x="405130" y="2904490"/>
                    <a:pt x="229870" y="2834640"/>
                  </a:cubicBezTo>
                  <a:cubicBezTo>
                    <a:pt x="119380" y="2790190"/>
                    <a:pt x="25400" y="2879090"/>
                    <a:pt x="64770" y="2993390"/>
                  </a:cubicBezTo>
                  <a:cubicBezTo>
                    <a:pt x="115570" y="3138170"/>
                    <a:pt x="275590" y="3232150"/>
                    <a:pt x="369570" y="3346450"/>
                  </a:cubicBezTo>
                  <a:cubicBezTo>
                    <a:pt x="317500" y="3276600"/>
                    <a:pt x="207010" y="3422650"/>
                    <a:pt x="208280" y="3470910"/>
                  </a:cubicBezTo>
                  <a:cubicBezTo>
                    <a:pt x="210820" y="3557270"/>
                    <a:pt x="307340" y="3683000"/>
                    <a:pt x="350520" y="3755390"/>
                  </a:cubicBezTo>
                  <a:cubicBezTo>
                    <a:pt x="468630" y="3950970"/>
                    <a:pt x="617220" y="4137660"/>
                    <a:pt x="811530" y="4260849"/>
                  </a:cubicBezTo>
                  <a:cubicBezTo>
                    <a:pt x="944880" y="4345940"/>
                    <a:pt x="1061720" y="4173220"/>
                    <a:pt x="982980" y="4057649"/>
                  </a:cubicBezTo>
                  <a:cubicBezTo>
                    <a:pt x="1023620" y="4075429"/>
                    <a:pt x="1143000" y="3944620"/>
                    <a:pt x="1135380" y="3935729"/>
                  </a:cubicBezTo>
                  <a:cubicBezTo>
                    <a:pt x="1226820" y="4052570"/>
                    <a:pt x="1264920" y="4057649"/>
                    <a:pt x="1412240" y="4044949"/>
                  </a:cubicBezTo>
                  <a:cubicBezTo>
                    <a:pt x="1466850" y="4112259"/>
                    <a:pt x="1532890" y="4188459"/>
                    <a:pt x="1625600" y="4193540"/>
                  </a:cubicBezTo>
                  <a:cubicBezTo>
                    <a:pt x="2084070" y="4183380"/>
                    <a:pt x="1286510" y="3215640"/>
                    <a:pt x="1215390" y="3027680"/>
                  </a:cubicBezTo>
                  <a:cubicBezTo>
                    <a:pt x="1452880" y="3375660"/>
                    <a:pt x="1739900" y="3682999"/>
                    <a:pt x="1988820" y="4020820"/>
                  </a:cubicBezTo>
                  <a:cubicBezTo>
                    <a:pt x="2045970" y="4098290"/>
                    <a:pt x="2104390" y="4218940"/>
                    <a:pt x="2202180" y="4251960"/>
                  </a:cubicBezTo>
                  <a:cubicBezTo>
                    <a:pt x="2324100" y="4292600"/>
                    <a:pt x="2424430" y="4156710"/>
                    <a:pt x="2363470" y="4048760"/>
                  </a:cubicBezTo>
                  <a:cubicBezTo>
                    <a:pt x="2256790" y="3844290"/>
                    <a:pt x="2119630" y="3653790"/>
                    <a:pt x="2009140" y="3453130"/>
                  </a:cubicBezTo>
                  <a:cubicBezTo>
                    <a:pt x="2127250" y="3590290"/>
                    <a:pt x="2233930" y="3810000"/>
                    <a:pt x="2438400" y="3826510"/>
                  </a:cubicBezTo>
                  <a:cubicBezTo>
                    <a:pt x="2622550" y="3840480"/>
                    <a:pt x="2559050" y="3591560"/>
                    <a:pt x="2567940" y="3590290"/>
                  </a:cubicBezTo>
                  <a:cubicBezTo>
                    <a:pt x="2701290" y="3569970"/>
                    <a:pt x="2830830" y="3569970"/>
                    <a:pt x="2796540" y="3401060"/>
                  </a:cubicBezTo>
                  <a:cubicBezTo>
                    <a:pt x="2874010" y="3473450"/>
                    <a:pt x="2926080" y="3596640"/>
                    <a:pt x="3031490" y="3630930"/>
                  </a:cubicBezTo>
                  <a:cubicBezTo>
                    <a:pt x="3112770" y="3657600"/>
                    <a:pt x="3216910" y="3620770"/>
                    <a:pt x="3234690" y="3530600"/>
                  </a:cubicBezTo>
                  <a:cubicBezTo>
                    <a:pt x="3239770" y="3506470"/>
                    <a:pt x="3214370" y="3356610"/>
                    <a:pt x="3181350" y="3357880"/>
                  </a:cubicBezTo>
                  <a:cubicBezTo>
                    <a:pt x="3365500" y="3360420"/>
                    <a:pt x="3393440" y="3202940"/>
                    <a:pt x="3310890" y="3064510"/>
                  </a:cubicBezTo>
                  <a:cubicBezTo>
                    <a:pt x="3088640" y="2594610"/>
                    <a:pt x="2830830" y="2141220"/>
                    <a:pt x="2542540" y="1708150"/>
                  </a:cubicBezTo>
                  <a:cubicBezTo>
                    <a:pt x="2693670" y="1934210"/>
                    <a:pt x="2880360" y="2142490"/>
                    <a:pt x="3039110" y="2363470"/>
                  </a:cubicBezTo>
                  <a:cubicBezTo>
                    <a:pt x="3188970" y="2571749"/>
                    <a:pt x="3319780" y="2811780"/>
                    <a:pt x="3496310" y="2997199"/>
                  </a:cubicBezTo>
                  <a:cubicBezTo>
                    <a:pt x="3591560" y="3097529"/>
                    <a:pt x="3801110" y="3129279"/>
                    <a:pt x="3808730" y="2942589"/>
                  </a:cubicBezTo>
                  <a:cubicBezTo>
                    <a:pt x="3821430" y="2679699"/>
                    <a:pt x="3661410" y="2473959"/>
                    <a:pt x="3561080" y="2247899"/>
                  </a:cubicBezTo>
                  <a:cubicBezTo>
                    <a:pt x="3646170" y="2368549"/>
                    <a:pt x="3738880" y="2613659"/>
                    <a:pt x="3929380" y="2579370"/>
                  </a:cubicBezTo>
                  <a:cubicBezTo>
                    <a:pt x="4022090" y="2562859"/>
                    <a:pt x="4041140" y="2480309"/>
                    <a:pt x="4019550" y="2399030"/>
                  </a:cubicBezTo>
                  <a:cubicBezTo>
                    <a:pt x="3934460" y="2068830"/>
                    <a:pt x="3749040" y="1775460"/>
                    <a:pt x="3572510" y="1488440"/>
                  </a:cubicBezTo>
                  <a:cubicBezTo>
                    <a:pt x="3573780" y="1487170"/>
                    <a:pt x="3575050" y="1487170"/>
                    <a:pt x="3575050" y="1485900"/>
                  </a:cubicBezTo>
                  <a:cubicBezTo>
                    <a:pt x="3924300" y="1875790"/>
                    <a:pt x="4218940" y="1794510"/>
                    <a:pt x="3967480" y="1244600"/>
                  </a:cubicBezTo>
                  <a:cubicBezTo>
                    <a:pt x="3884930" y="1032510"/>
                    <a:pt x="3774440" y="576580"/>
                    <a:pt x="3503930" y="524510"/>
                  </a:cubicBezTo>
                  <a:cubicBezTo>
                    <a:pt x="3398520" y="504190"/>
                    <a:pt x="3241040" y="591820"/>
                    <a:pt x="3299460" y="716280"/>
                  </a:cubicBezTo>
                  <a:cubicBezTo>
                    <a:pt x="3322320" y="763270"/>
                    <a:pt x="3357880" y="855980"/>
                    <a:pt x="3394710" y="892810"/>
                  </a:cubicBezTo>
                  <a:cubicBezTo>
                    <a:pt x="3102610" y="629920"/>
                    <a:pt x="2857500" y="184150"/>
                    <a:pt x="2454910" y="86360"/>
                  </a:cubicBezTo>
                  <a:cubicBezTo>
                    <a:pt x="2346960" y="78740"/>
                    <a:pt x="2291080" y="193040"/>
                    <a:pt x="2322830" y="285750"/>
                  </a:cubicBezTo>
                  <a:cubicBezTo>
                    <a:pt x="2227580" y="205740"/>
                    <a:pt x="2061210" y="0"/>
                    <a:pt x="1915160" y="96520"/>
                  </a:cubicBezTo>
                  <a:cubicBezTo>
                    <a:pt x="1826260" y="158750"/>
                    <a:pt x="1870710" y="308610"/>
                    <a:pt x="1921510" y="377190"/>
                  </a:cubicBezTo>
                  <a:cubicBezTo>
                    <a:pt x="2254250" y="826770"/>
                    <a:pt x="2586990" y="1276350"/>
                    <a:pt x="2919730" y="1725930"/>
                  </a:cubicBezTo>
                  <a:cubicBezTo>
                    <a:pt x="2574290" y="1272540"/>
                    <a:pt x="2193290" y="834390"/>
                    <a:pt x="1780540" y="440690"/>
                  </a:cubicBezTo>
                  <a:cubicBezTo>
                    <a:pt x="1672590" y="341630"/>
                    <a:pt x="1424940" y="15240"/>
                    <a:pt x="1249680" y="135890"/>
                  </a:cubicBezTo>
                  <a:cubicBezTo>
                    <a:pt x="1016000" y="295910"/>
                    <a:pt x="1503680" y="732790"/>
                    <a:pt x="1602740" y="854710"/>
                  </a:cubicBezTo>
                  <a:cubicBezTo>
                    <a:pt x="1758950" y="1054100"/>
                    <a:pt x="1918970" y="1253490"/>
                    <a:pt x="2057400" y="1464310"/>
                  </a:cubicBezTo>
                  <a:cubicBezTo>
                    <a:pt x="1823720" y="1223010"/>
                    <a:pt x="1275080" y="469900"/>
                    <a:pt x="984250" y="419100"/>
                  </a:cubicBezTo>
                  <a:cubicBezTo>
                    <a:pt x="770890" y="407670"/>
                    <a:pt x="869950" y="675640"/>
                    <a:pt x="955040" y="769620"/>
                  </a:cubicBezTo>
                  <a:cubicBezTo>
                    <a:pt x="855980" y="683260"/>
                    <a:pt x="740410" y="622300"/>
                    <a:pt x="646430" y="727710"/>
                  </a:cubicBezTo>
                  <a:cubicBezTo>
                    <a:pt x="615950" y="762000"/>
                    <a:pt x="595630" y="906780"/>
                    <a:pt x="655320" y="929640"/>
                  </a:cubicBezTo>
                  <a:cubicBezTo>
                    <a:pt x="427990" y="844550"/>
                    <a:pt x="520700" y="1178560"/>
                    <a:pt x="471170" y="1262380"/>
                  </a:cubicBezTo>
                  <a:close/>
                </a:path>
              </a:pathLst>
            </a:custGeom>
            <a:blipFill>
              <a:blip r:embed="rId2"/>
              <a:stretch>
                <a:fillRect l="1170" t="-19605" r="-1170" b="-23042"/>
              </a:stretch>
            </a:blipFill>
          </p:spPr>
        </p:sp>
      </p:grpSp>
      <p:sp>
        <p:nvSpPr>
          <p:cNvPr name="Freeform 4" id="4"/>
          <p:cNvSpPr/>
          <p:nvPr/>
        </p:nvSpPr>
        <p:spPr>
          <a:xfrm flipH="true" flipV="true" rot="-2630296">
            <a:off x="15001760" y="7604909"/>
            <a:ext cx="3453527" cy="4183789"/>
          </a:xfrm>
          <a:custGeom>
            <a:avLst/>
            <a:gdLst/>
            <a:ahLst/>
            <a:cxnLst/>
            <a:rect r="r" b="b" t="t" l="l"/>
            <a:pathLst>
              <a:path h="4183789" w="3453527">
                <a:moveTo>
                  <a:pt x="3453527" y="4183789"/>
                </a:moveTo>
                <a:lnTo>
                  <a:pt x="0" y="4183789"/>
                </a:lnTo>
                <a:lnTo>
                  <a:pt x="0" y="0"/>
                </a:lnTo>
                <a:lnTo>
                  <a:pt x="3453527" y="0"/>
                </a:lnTo>
                <a:lnTo>
                  <a:pt x="3453527" y="418378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4434146">
            <a:off x="15807371" y="-1210353"/>
            <a:ext cx="2566139" cy="4114800"/>
          </a:xfrm>
          <a:custGeom>
            <a:avLst/>
            <a:gdLst/>
            <a:ahLst/>
            <a:cxnLst/>
            <a:rect r="r" b="b" t="t" l="l"/>
            <a:pathLst>
              <a:path h="4114800" w="2566139">
                <a:moveTo>
                  <a:pt x="0" y="4114800"/>
                </a:moveTo>
                <a:lnTo>
                  <a:pt x="2566138" y="4114800"/>
                </a:lnTo>
                <a:lnTo>
                  <a:pt x="2566138"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091897" y="2993539"/>
            <a:ext cx="10681753" cy="2644775"/>
          </a:xfrm>
          <a:prstGeom prst="rect">
            <a:avLst/>
          </a:prstGeom>
        </p:spPr>
        <p:txBody>
          <a:bodyPr anchor="t" rtlCol="false" tIns="0" lIns="0" bIns="0" rIns="0">
            <a:spAutoFit/>
          </a:bodyPr>
          <a:lstStyle/>
          <a:p>
            <a:pPr algn="ctr">
              <a:lnSpc>
                <a:spcPts val="21699"/>
              </a:lnSpc>
              <a:spcBef>
                <a:spcPct val="0"/>
              </a:spcBef>
            </a:pPr>
            <a:r>
              <a:rPr lang="en-US" sz="15499">
                <a:solidFill>
                  <a:srgbClr val="069D47"/>
                </a:solidFill>
                <a:latin typeface="Amsterdam Four"/>
              </a:rPr>
              <a:t>Thanks You</a:t>
            </a:r>
          </a:p>
        </p:txBody>
      </p:sp>
      <p:sp>
        <p:nvSpPr>
          <p:cNvPr name="TextBox 7" id="7"/>
          <p:cNvSpPr txBox="true"/>
          <p:nvPr/>
        </p:nvSpPr>
        <p:spPr>
          <a:xfrm rot="0">
            <a:off x="8397470" y="6005938"/>
            <a:ext cx="5255008" cy="1526541"/>
          </a:xfrm>
          <a:prstGeom prst="rect">
            <a:avLst/>
          </a:prstGeom>
        </p:spPr>
        <p:txBody>
          <a:bodyPr anchor="t" rtlCol="false" tIns="0" lIns="0" bIns="0" rIns="0">
            <a:spAutoFit/>
          </a:bodyPr>
          <a:lstStyle/>
          <a:p>
            <a:pPr algn="ctr">
              <a:lnSpc>
                <a:spcPts val="6159"/>
              </a:lnSpc>
            </a:pPr>
            <a:r>
              <a:rPr lang="en-US" sz="4399">
                <a:solidFill>
                  <a:srgbClr val="069D47"/>
                </a:solidFill>
                <a:latin typeface="Montserrat"/>
              </a:rPr>
              <a:t>-Ayush Solanki</a:t>
            </a:r>
          </a:p>
          <a:p>
            <a:pPr algn="ctr">
              <a:lnSpc>
                <a:spcPts val="6159"/>
              </a:lnSpc>
              <a:spcBef>
                <a:spcPct val="0"/>
              </a:spcBef>
            </a:pPr>
            <a:r>
              <a:rPr lang="en-US" sz="4399">
                <a:solidFill>
                  <a:srgbClr val="069D47"/>
                </a:solidFill>
                <a:latin typeface="Montserrat"/>
              </a:rPr>
              <a:t>(2111981058)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DAFzHUieJnI</dc:identifier>
  <dcterms:modified xsi:type="dcterms:W3CDTF">2011-08-01T06:04:30Z</dcterms:modified>
  <cp:revision>1</cp:revision>
  <dc:title>Social sip</dc:title>
</cp:coreProperties>
</file>